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CAD58DD-96D1-4C6A-9237-73E6987C2E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923" y="0"/>
            <a:ext cx="5314153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Сети компьютеров и средства телекоммуникационного доступа</dc:title>
  <cp:lastModifiedBy>Игорь Кунов</cp:lastModifiedBy>
  <cp:revision>42</cp:revision>
  <dcterms:modified xsi:type="dcterms:W3CDTF">2020-04-09T09:06:11Z</dcterms:modified>
</cp:coreProperties>
</file>