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31"/>
  </p:notesMasterIdLst>
  <p:sldIdLst>
    <p:sldId id="258" r:id="rId2"/>
    <p:sldId id="259" r:id="rId3"/>
    <p:sldId id="260" r:id="rId4"/>
    <p:sldId id="262" r:id="rId5"/>
    <p:sldId id="263" r:id="rId6"/>
    <p:sldId id="264" r:id="rId7"/>
    <p:sldId id="293" r:id="rId8"/>
    <p:sldId id="294" r:id="rId9"/>
    <p:sldId id="295" r:id="rId10"/>
    <p:sldId id="296" r:id="rId11"/>
    <p:sldId id="297" r:id="rId12"/>
    <p:sldId id="307" r:id="rId13"/>
    <p:sldId id="298" r:id="rId14"/>
    <p:sldId id="299" r:id="rId15"/>
    <p:sldId id="300" r:id="rId16"/>
    <p:sldId id="308" r:id="rId17"/>
    <p:sldId id="270" r:id="rId18"/>
    <p:sldId id="301" r:id="rId19"/>
    <p:sldId id="309" r:id="rId20"/>
    <p:sldId id="310" r:id="rId21"/>
    <p:sldId id="302" r:id="rId22"/>
    <p:sldId id="303" r:id="rId23"/>
    <p:sldId id="304" r:id="rId24"/>
    <p:sldId id="305" r:id="rId25"/>
    <p:sldId id="311" r:id="rId26"/>
    <p:sldId id="306" r:id="rId27"/>
    <p:sldId id="312" r:id="rId28"/>
    <p:sldId id="313" r:id="rId29"/>
    <p:sldId id="314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99CCFF"/>
    <a:srgbClr val="996633"/>
    <a:srgbClr val="E0CDBE"/>
    <a:srgbClr val="FFFFFF"/>
    <a:srgbClr val="D5C0B9"/>
    <a:srgbClr val="D2BEBC"/>
    <a:srgbClr val="D2DB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1E48FA9-B9E4-4F82-BD19-DB81590EEC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810545D-1832-4913-A460-20C6AB0BAE2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EB7C5812-BD48-470E-820D-D0D3E06E99B0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0D2E9AC4-BE93-4E82-93CB-C525C642762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A33CA6E0-882F-47C9-B3D2-27FC8639EE1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13A498DA-ED30-42AB-8A5B-E13461D612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70781F-8FD9-45B7-B171-B9BDFD0A456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75EF3D92-79CD-4840-BC48-66C4AD92FE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E7BAC8-44A4-4CAE-B3C9-8AE0A939FC30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89DA1187-C8C8-4486-97A0-060B6777885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F8293DE-CABE-4A5F-9703-C21A3BD5CF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149036FC-0BDE-487A-A363-B0F2C8EC0C3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435C652-3E73-4BB7-931E-DFFD3C70ABC1}" type="slidenum">
              <a:rPr lang="ru-RU" altLang="ru-RU" sz="1200"/>
              <a:pPr algn="r" eaLnBrk="1" hangingPunct="1"/>
              <a:t>12</a:t>
            </a:fld>
            <a:endParaRPr lang="ru-RU" altLang="ru-RU" sz="1200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D24D3C6F-1C85-4BCA-B7AF-26FA2228AEC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E6EC7C4B-FC14-4712-A8E5-472A372A3F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419621D0-134C-40B4-B007-D55A15D988C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E3FD31A-F602-45CC-A540-987FC05B1D68}" type="slidenum">
              <a:rPr lang="ru-RU" altLang="ru-RU" sz="1200"/>
              <a:pPr algn="r" eaLnBrk="1" hangingPunct="1"/>
              <a:t>13</a:t>
            </a:fld>
            <a:endParaRPr lang="ru-RU" altLang="ru-RU" sz="120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D8D57D49-1F2E-42AA-B8A7-8D2FEA43AB3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DCDDD0A3-F2FB-4F70-A5D9-53ED9DB55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270FB9C6-8140-486B-9ADF-73EFC4ACAD3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72FA125-E7AD-44C3-BE96-31737B454B5F}" type="slidenum">
              <a:rPr lang="ru-RU" altLang="ru-RU" sz="1200"/>
              <a:pPr algn="r" eaLnBrk="1" hangingPunct="1"/>
              <a:t>14</a:t>
            </a:fld>
            <a:endParaRPr lang="ru-RU" altLang="ru-RU" sz="12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427FBFD7-CA34-4A55-8D95-FED5AE13D26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E93DDB19-154E-45FD-B1BB-9E8585BD1A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D3CFD669-E7CC-492E-A686-56F0CC3284E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04E60AD-AD06-434D-9806-FAA6524CF78E}" type="slidenum">
              <a:rPr lang="ru-RU" altLang="ru-RU" sz="1200"/>
              <a:pPr algn="r" eaLnBrk="1" hangingPunct="1"/>
              <a:t>15</a:t>
            </a:fld>
            <a:endParaRPr lang="ru-RU" altLang="ru-RU" sz="120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8F40B2B8-0551-4456-9348-12336EE2FD6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2484FFC3-2392-4727-862C-ED9F4CBDEA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>
            <a:extLst>
              <a:ext uri="{FF2B5EF4-FFF2-40B4-BE49-F238E27FC236}">
                <a16:creationId xmlns:a16="http://schemas.microsoft.com/office/drawing/2014/main" id="{A3695FED-AB3E-408A-9859-488658277E7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B134BB2-7859-40AC-A09A-1A89BC156D17}" type="slidenum">
              <a:rPr lang="ru-RU" altLang="ru-RU" sz="1200"/>
              <a:pPr algn="r" eaLnBrk="1" hangingPunct="1"/>
              <a:t>16</a:t>
            </a:fld>
            <a:endParaRPr lang="ru-RU" altLang="ru-RU" sz="1200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F845EE21-1C68-449C-82DF-51E943CA987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88DA0B41-D63E-4462-B271-7DEFD0BCA9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570310D6-2A7A-4CA2-91F7-CC8E8BFB1D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2119D2-5D2C-47BF-B5FD-29B00BD89096}" type="slidenum">
              <a:rPr lang="ru-RU" altLang="ru-RU"/>
              <a:pPr eaLnBrk="1" hangingPunct="1"/>
              <a:t>17</a:t>
            </a:fld>
            <a:endParaRPr lang="ru-RU" altLang="ru-RU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6760DB8B-CB64-4E48-9CCB-8C754FE2C6E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A007E74-BD7B-4D29-A503-83D5A7521E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5EBB2F73-2FFA-48BD-8CB3-7A7251AB492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F80762C-AF4D-4BB2-81B9-F52115807BB2}" type="slidenum">
              <a:rPr lang="ru-RU" altLang="ru-RU" sz="1200"/>
              <a:pPr algn="r" eaLnBrk="1" hangingPunct="1"/>
              <a:t>18</a:t>
            </a:fld>
            <a:endParaRPr lang="ru-RU" altLang="ru-RU" sz="120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A95F8F4E-1399-445E-827A-CA424393BBC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363C88C4-05A9-41FB-BFC8-C8DE43638C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>
            <a:extLst>
              <a:ext uri="{FF2B5EF4-FFF2-40B4-BE49-F238E27FC236}">
                <a16:creationId xmlns:a16="http://schemas.microsoft.com/office/drawing/2014/main" id="{559D5947-2649-44D9-97BC-7F0638A0CED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FAE1D61-30D1-4AB7-B4F9-8C285651789C}" type="slidenum">
              <a:rPr lang="ru-RU" altLang="ru-RU" sz="1200"/>
              <a:pPr algn="r" eaLnBrk="1" hangingPunct="1"/>
              <a:t>19</a:t>
            </a:fld>
            <a:endParaRPr lang="ru-RU" altLang="ru-RU" sz="1200"/>
          </a:p>
        </p:txBody>
      </p:sp>
      <p:sp>
        <p:nvSpPr>
          <p:cNvPr id="115715" name="Rectangle 2">
            <a:extLst>
              <a:ext uri="{FF2B5EF4-FFF2-40B4-BE49-F238E27FC236}">
                <a16:creationId xmlns:a16="http://schemas.microsoft.com/office/drawing/2014/main" id="{8A42DEFE-02D6-47B9-ACC1-1CA8008FDBE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1523F92C-C0BC-4337-A035-8235F2CE1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>
            <a:extLst>
              <a:ext uri="{FF2B5EF4-FFF2-40B4-BE49-F238E27FC236}">
                <a16:creationId xmlns:a16="http://schemas.microsoft.com/office/drawing/2014/main" id="{70C94B2A-9729-4943-90F9-C76A02E3A30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7DAE87E-8A39-4816-A9D3-1ED0C3421CD0}" type="slidenum">
              <a:rPr lang="ru-RU" altLang="ru-RU" sz="1200"/>
              <a:pPr algn="r" eaLnBrk="1" hangingPunct="1"/>
              <a:t>20</a:t>
            </a:fld>
            <a:endParaRPr lang="ru-RU" altLang="ru-RU" sz="1200"/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5F5FD121-1FF6-437B-AA4E-758080AF508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F2ACD83A-8E53-47DF-96D4-939998E833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52E4563F-A9CE-4DAC-884A-9DB37E581FE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F6798E9-90FD-4935-9A8A-584480F9E567}" type="slidenum">
              <a:rPr lang="ru-RU" altLang="ru-RU" sz="1200"/>
              <a:pPr algn="r" eaLnBrk="1" hangingPunct="1"/>
              <a:t>21</a:t>
            </a:fld>
            <a:endParaRPr lang="ru-RU" altLang="ru-RU" sz="1200"/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8D3DA99F-D391-4201-8F12-D7E7EA330FA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ABE90426-C8DF-433E-8E08-E7F2E3AA3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91655876-2CEF-4414-8701-C5F3FA4DD2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FBF70FF-6C97-4046-9A00-A131205C9B9B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F7929A93-56FF-4F68-9585-EFA607F3E17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B6FA015-1E9F-4A4D-846A-57F9551B66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6A1A2EB5-4BB5-46D6-AF12-25F6081D951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37D84D8-F89F-4326-B019-77B467142129}" type="slidenum">
              <a:rPr lang="ru-RU" altLang="ru-RU" sz="1200"/>
              <a:pPr algn="r" eaLnBrk="1" hangingPunct="1"/>
              <a:t>22</a:t>
            </a:fld>
            <a:endParaRPr lang="ru-RU" altLang="ru-RU" sz="120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CC3C5CB3-DC55-4446-B90B-55ACB1BAD52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AA887410-4E60-434A-8B02-2BFB0ADE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420F4337-76B2-4711-B865-A7C413F206E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44F84380-0F8A-401C-9232-F3BEBD63D70A}" type="slidenum">
              <a:rPr lang="ru-RU" altLang="ru-RU" sz="1200"/>
              <a:pPr algn="r" eaLnBrk="1" hangingPunct="1"/>
              <a:t>23</a:t>
            </a:fld>
            <a:endParaRPr lang="ru-RU" altLang="ru-RU" sz="12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4F875036-5759-4EAE-8393-DCDD95EE85B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340B9711-47CC-410D-88A2-185C45DEFC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>
            <a:extLst>
              <a:ext uri="{FF2B5EF4-FFF2-40B4-BE49-F238E27FC236}">
                <a16:creationId xmlns:a16="http://schemas.microsoft.com/office/drawing/2014/main" id="{579CCF34-89DF-47A2-A1B1-80EB6F5D67E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9E71FFE-7086-46CB-ABF4-8E5B38FF870A}" type="slidenum">
              <a:rPr lang="ru-RU" altLang="ru-RU" sz="1200"/>
              <a:pPr algn="r" eaLnBrk="1" hangingPunct="1"/>
              <a:t>24</a:t>
            </a:fld>
            <a:endParaRPr lang="ru-RU" altLang="ru-RU" sz="1200"/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83CF0DE6-AAD0-4741-BA48-DB1727F3A9B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>
            <a:extLst>
              <a:ext uri="{FF2B5EF4-FFF2-40B4-BE49-F238E27FC236}">
                <a16:creationId xmlns:a16="http://schemas.microsoft.com/office/drawing/2014/main" id="{2AAD611F-2DBD-4665-B462-CFBD2D5AE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>
            <a:extLst>
              <a:ext uri="{FF2B5EF4-FFF2-40B4-BE49-F238E27FC236}">
                <a16:creationId xmlns:a16="http://schemas.microsoft.com/office/drawing/2014/main" id="{CFCCA8AC-1214-4FAC-A608-B9FE3D2CDA8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9EC57E2-7198-43AB-94EF-58DFD15DFB66}" type="slidenum">
              <a:rPr lang="ru-RU" altLang="ru-RU" sz="1200"/>
              <a:pPr algn="r" eaLnBrk="1" hangingPunct="1"/>
              <a:t>25</a:t>
            </a:fld>
            <a:endParaRPr lang="ru-RU" altLang="ru-RU" sz="1200"/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A87C143E-7E43-4248-8290-5D8E92CB6ED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2FB89A03-FC49-4AFE-AF45-38299CC3A8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>
            <a:extLst>
              <a:ext uri="{FF2B5EF4-FFF2-40B4-BE49-F238E27FC236}">
                <a16:creationId xmlns:a16="http://schemas.microsoft.com/office/drawing/2014/main" id="{0967ABC1-D1E1-4C3B-9D21-0A88AAD814D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1FB92CE-2FDC-4D0D-90CF-F5086D189791}" type="slidenum">
              <a:rPr lang="ru-RU" altLang="ru-RU" sz="1200"/>
              <a:pPr algn="r" eaLnBrk="1" hangingPunct="1"/>
              <a:t>26</a:t>
            </a:fld>
            <a:endParaRPr lang="ru-RU" altLang="ru-RU" sz="1200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0A4A9828-4D36-40CC-B01A-F3FE7C69F04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>
            <a:extLst>
              <a:ext uri="{FF2B5EF4-FFF2-40B4-BE49-F238E27FC236}">
                <a16:creationId xmlns:a16="http://schemas.microsoft.com/office/drawing/2014/main" id="{B28C91D1-F6E6-43E5-9224-B0ED0097B5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832C53DB-16A8-4F6B-BAB1-0A5196CB668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AFBC8C7-CDAD-4467-A9D5-02E43242E8C0}" type="slidenum">
              <a:rPr lang="ru-RU" altLang="ru-RU" sz="1200"/>
              <a:pPr algn="r" eaLnBrk="1" hangingPunct="1"/>
              <a:t>27</a:t>
            </a:fld>
            <a:endParaRPr lang="ru-RU" altLang="ru-RU" sz="1200"/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EEBE5ACE-7FE9-48D9-BE41-55579F1FA05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0ED37DEF-21A7-416C-8ECF-C7E31C9E23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>
            <a:extLst>
              <a:ext uri="{FF2B5EF4-FFF2-40B4-BE49-F238E27FC236}">
                <a16:creationId xmlns:a16="http://schemas.microsoft.com/office/drawing/2014/main" id="{98AC8EA9-1707-4591-B1A6-EE5F5800161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24A44AF-E5DD-4502-AFAF-62371AD036AB}" type="slidenum">
              <a:rPr lang="ru-RU" altLang="ru-RU" sz="1200"/>
              <a:pPr algn="r" eaLnBrk="1" hangingPunct="1"/>
              <a:t>28</a:t>
            </a:fld>
            <a:endParaRPr lang="ru-RU" altLang="ru-RU" sz="1200"/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237A80E0-B7F6-4EA1-B43E-7E310B406BD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3AC45EDE-964A-4523-9D4A-CD8C106F44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>
            <a:extLst>
              <a:ext uri="{FF2B5EF4-FFF2-40B4-BE49-F238E27FC236}">
                <a16:creationId xmlns:a16="http://schemas.microsoft.com/office/drawing/2014/main" id="{B64A6221-7463-4805-986A-7F43B4D19A8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AAC91CA-185F-4303-A4DE-8C3330BABBA4}" type="slidenum">
              <a:rPr lang="ru-RU" altLang="ru-RU" sz="1200"/>
              <a:pPr algn="r" eaLnBrk="1" hangingPunct="1"/>
              <a:t>29</a:t>
            </a:fld>
            <a:endParaRPr lang="ru-RU" altLang="ru-RU" sz="1200"/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6A856B73-3957-4006-9FD2-FA93451CF86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C16AA374-2F31-4733-AB20-EDD8FF672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4BECB0D2-E004-4ADB-8BF8-C6D406ABB3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03DDFB-AA23-4E29-8761-94EFF73DD67C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5494F374-2889-42CF-AB5B-5A07CF4F96A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29C7A667-9EC8-4744-8267-D3F4376EC5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8E8307B5-ED35-4BCB-A0E6-996CF08537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680586-1999-4267-850B-A8253388FA21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4E3A920E-2181-421B-86E5-EE1AF0F8F51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3D92B014-1E6E-4AAE-B1C2-C2A42CE987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7ED7712D-B123-4774-ACA8-CB76F794519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4B0E8AAC-3CBB-43FC-AE0F-99D09C1AA021}" type="slidenum">
              <a:rPr lang="ru-RU" altLang="ru-RU" sz="1200"/>
              <a:pPr algn="r" eaLnBrk="1" hangingPunct="1"/>
              <a:t>7</a:t>
            </a:fld>
            <a:endParaRPr lang="ru-RU" altLang="ru-RU" sz="120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214052D2-AB70-403A-8876-070113F6EC3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CEFDB026-4CF6-4176-AB67-29E83D7EF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54D01CB6-E284-4311-A227-300DFAFA9C2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5B59FA6-51C6-4843-A139-C7A65C9B500F}" type="slidenum">
              <a:rPr lang="ru-RU" altLang="ru-RU" sz="1200"/>
              <a:pPr algn="r" eaLnBrk="1" hangingPunct="1"/>
              <a:t>8</a:t>
            </a:fld>
            <a:endParaRPr lang="ru-RU" altLang="ru-RU" sz="12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EAB85D22-7FD2-45C2-9C35-D2F62A55215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D89E72E1-8CC6-4E99-8188-D2F53CE06A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7B5887D8-587F-48A3-9E5E-C03E5E49C51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E267D13-B1FF-46B5-B1B3-BA9524AF15D1}" type="slidenum">
              <a:rPr lang="ru-RU" altLang="ru-RU" sz="1200"/>
              <a:pPr algn="r" eaLnBrk="1" hangingPunct="1"/>
              <a:t>9</a:t>
            </a:fld>
            <a:endParaRPr lang="ru-RU" altLang="ru-RU" sz="120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8EEA6C81-EBCE-48D0-B5AC-027D3DA1016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6AAAA883-457D-4D5B-83BE-CCD60D878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4F9573AD-CB9F-4ED9-B221-E19B26C36F6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2BBA0B2-168C-4140-88CF-B4357C168672}" type="slidenum">
              <a:rPr lang="ru-RU" altLang="ru-RU" sz="1200"/>
              <a:pPr algn="r" eaLnBrk="1" hangingPunct="1"/>
              <a:t>10</a:t>
            </a:fld>
            <a:endParaRPr lang="ru-RU" altLang="ru-RU" sz="1200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A435BA5D-AC7A-402B-8076-F828F96BF77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CA159AD8-71EE-474E-9255-976860C8A3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421F1DBC-0202-44B8-BD88-3E2E01675BA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55CEE30-F533-4B2A-8CB5-D2FBF4F65CE8}" type="slidenum">
              <a:rPr lang="ru-RU" altLang="ru-RU" sz="1200"/>
              <a:pPr algn="r" eaLnBrk="1" hangingPunct="1"/>
              <a:t>11</a:t>
            </a:fld>
            <a:endParaRPr lang="ru-RU" altLang="ru-RU" sz="1200"/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E342EF71-CAD0-49BF-9C5E-F4B6DA503EB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63C9E5B4-E102-49F0-BE92-DC445161A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01BC4C-DC31-4DFC-8738-0D93F4FB21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1B39EF-A94A-4619-931B-3F187E01B0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B84887-0C61-4518-9084-52C34BAFD6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CE3856-94AA-46C9-BE31-DE1F105E45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3823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C40D13-716D-4436-A9A5-C7331E7008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F14AA1-0B5E-4C57-9ADC-6CE7FEF8E4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A9A7B5-6F7F-4A64-98CC-3F238A74AD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91890A-DE50-4B25-863D-9BBFC49834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103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DCE71F-AE0A-4B8D-A4DD-0A08CDE5F6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C6462B-45A2-4CE6-9AFB-FDB801CCB2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5731F9-5C4F-4F32-999C-A341A611B3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0A3AF4-4B07-44CF-983B-B372F44D95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8929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DD49AF-597C-4816-91D8-2CE44E550A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F72834-1AB6-4233-810E-F09EF4BF7C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E6703A-954D-4A75-BABB-A0F38A84F5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96E71B-3734-4359-A185-AEF6C117B3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993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B6303C-DEA8-4C89-BC34-E4604EA97F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B2115CE-26D5-47DB-AF17-BE3D6BC463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4F2CA8E-1824-4476-A4EF-D3D590064A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BC0D6D-F0D9-4E7B-85FC-3F92BFF75A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250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AC7502-47C3-45DE-87C9-0722E6628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66DD34-E75A-4B76-81D3-54FFA55695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96EC9D-3484-4F74-B982-F77552848D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63A4D6-FCCE-4C18-943C-4197031C68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173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8A0276-525F-4BB4-B3F6-61775BDDC2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074251-3BF9-4103-A66B-68153A1CE2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0884A5-C5A3-441B-8002-B76E09BACA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C384B9-B9C0-4722-9124-D78744F6F4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438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9B7977-1D02-4120-A50A-FDF66EA994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B01F47-2BEE-4859-B579-E8E2D30191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034DC1-8AB3-4C68-BA7D-493EA7AE55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00CF6F-D6D5-45E6-BEA2-50085C161C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607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237674B-1E36-4F82-B012-D64466B70A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074DE4-6467-44C4-A806-3A7C1B5A54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249CF75-AB17-430F-9C01-04017677D6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5118C5-54F1-412E-848D-845E0D5456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987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813E5A1-5897-412B-93D7-5A6C94EF77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BEA1DC-3F09-4F48-A791-E350BB75FB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5FEA86F-B3D0-4AE2-ABAD-D1A0620531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5F029-0DC6-4E96-A32B-3365D36841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014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0CFDA3B-9623-4C4E-B855-A4CA5812A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17DC9DB-419C-44AE-B6C5-6021B383A4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02769C-F0C0-4CE8-B7BA-1CB60B4C21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438BE1-85A4-4C11-8B27-6015878776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256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39BB1C-71DE-4E82-A6E6-F152226F5D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191D52-0F40-49A3-B01E-3965B6FEC4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4DDD24-783B-4066-A5C2-593CB33FE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93AAF9-A9B8-4516-B027-F643888CDF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1426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4A53B6-0581-4D98-9363-E6E4BFD951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855D64-3795-4B4B-96C5-156C2FE36B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9480CB-527E-44C1-94F9-28F903AF99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E713B-9643-4A3D-B133-38A95FBEC9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586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DA033D7-08B6-470F-89FF-38811D8A0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62A7C35-CF9E-4F54-9233-2EDCBB97A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86CAF2A-9CF3-481E-9AC4-EACE8E4EE0C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C634D8D5-F618-4467-99A8-947950FC932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C73C0DD2-8BA1-45E7-87FA-37061507812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22F06D4-86CA-4C5F-A87C-2CC1FD09407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D5C0B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5">
            <a:extLst>
              <a:ext uri="{FF2B5EF4-FFF2-40B4-BE49-F238E27FC236}">
                <a16:creationId xmlns:a16="http://schemas.microsoft.com/office/drawing/2014/main" id="{ACE46B6F-7F0F-4241-97F3-8D28D452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A75876-0B84-43A2-8BEC-AF26766DD153}" type="slidenum">
              <a:rPr lang="ru-RU" altLang="ru-RU"/>
              <a:pPr eaLnBrk="1" hangingPunct="1"/>
              <a:t>1</a:t>
            </a:fld>
            <a:endParaRPr lang="ru-RU" altLang="ru-RU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E5F74CB-C287-4FB2-BE58-FEEC7F0910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511300"/>
          </a:xfrm>
          <a:gradFill rotWithShape="1">
            <a:gsLst>
              <a:gs pos="0">
                <a:srgbClr val="A1A38D"/>
              </a:gs>
              <a:gs pos="100000">
                <a:srgbClr val="DBDEC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ru-RU" altLang="ru-RU" sz="3600" b="1"/>
              <a:t>РАДИОТЕХНИЧЕСКИЕ СИСТЕМЫ ЭЛЕКТРОФИЗИЧЕСКИХ УСТАНОВОК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A816499-E960-4B9E-B668-7B394115EE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2879725"/>
          </a:xfrm>
        </p:spPr>
        <p:txBody>
          <a:bodyPr/>
          <a:lstStyle/>
          <a:p>
            <a:pPr marL="722313" indent="0" algn="ctr" eaLnBrk="1" hangingPunct="1">
              <a:buFontTx/>
              <a:buNone/>
            </a:pPr>
            <a:r>
              <a:rPr lang="en-US" altLang="ru-RU" sz="4000" b="1">
                <a:sym typeface="Symbol" panose="05050102010706020507" pitchFamily="18" charset="2"/>
              </a:rPr>
              <a:t>Предмет </a:t>
            </a:r>
            <a:r>
              <a:rPr lang="ru-RU" altLang="ru-RU" sz="4000" b="1">
                <a:sym typeface="Symbol" panose="05050102010706020507" pitchFamily="18" charset="2"/>
              </a:rPr>
              <a:t>РТС ЭФУ посвящен</a:t>
            </a:r>
            <a:r>
              <a:rPr lang="ru-RU" altLang="ru-RU" sz="4000">
                <a:sym typeface="Symbol" panose="05050102010706020507" pitchFamily="18" charset="2"/>
              </a:rPr>
              <a:t>:</a:t>
            </a:r>
            <a:r>
              <a:rPr lang="en-US" altLang="ru-RU" sz="4000">
                <a:sym typeface="Symbol" panose="05050102010706020507" pitchFamily="18" charset="2"/>
              </a:rPr>
              <a:t> </a:t>
            </a:r>
            <a:endParaRPr lang="ru-RU" altLang="ru-RU" sz="4000">
              <a:sym typeface="Symbol" panose="05050102010706020507" pitchFamily="18" charset="2"/>
            </a:endParaRPr>
          </a:p>
          <a:p>
            <a:pPr marL="722313" indent="0" algn="ctr"/>
            <a:r>
              <a:rPr lang="ru-RU" altLang="ru-RU" sz="4000">
                <a:sym typeface="Symbol" panose="05050102010706020507" pitchFamily="18" charset="2"/>
              </a:rPr>
              <a:t>знакомству со строением и функционированием УМВЧ;</a:t>
            </a:r>
          </a:p>
          <a:p>
            <a:pPr marL="722313" indent="0" algn="ctr"/>
            <a:r>
              <a:rPr lang="ru-RU" altLang="ru-RU" sz="4000">
                <a:sym typeface="Symbol" panose="05050102010706020507" pitchFamily="18" charset="2"/>
              </a:rPr>
              <a:t> принципам построения автогенераторов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Номер слайда 5">
            <a:extLst>
              <a:ext uri="{FF2B5EF4-FFF2-40B4-BE49-F238E27FC236}">
                <a16:creationId xmlns:a16="http://schemas.microsoft.com/office/drawing/2014/main" id="{9242AF1B-0D80-4E81-8A22-FB5070C11A6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973AB38-A893-45B6-8277-4958871EF317}" type="slidenum">
              <a:rPr lang="ru-RU" altLang="ru-RU" sz="1400"/>
              <a:pPr algn="r" eaLnBrk="1" hangingPunct="1"/>
              <a:t>10</a:t>
            </a:fld>
            <a:endParaRPr lang="ru-RU" altLang="ru-RU" sz="1400"/>
          </a:p>
        </p:txBody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088EED1F-1F1B-42AF-B53E-E5A34376C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8069" name="Rectangle 4">
            <a:extLst>
              <a:ext uri="{FF2B5EF4-FFF2-40B4-BE49-F238E27FC236}">
                <a16:creationId xmlns:a16="http://schemas.microsoft.com/office/drawing/2014/main" id="{FB2E4FE7-BA9F-471A-8742-66293B4E2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8070" name="Rectangle 6">
            <a:extLst>
              <a:ext uri="{FF2B5EF4-FFF2-40B4-BE49-F238E27FC236}">
                <a16:creationId xmlns:a16="http://schemas.microsoft.com/office/drawing/2014/main" id="{FB8E433C-01AD-4833-9C0B-93D125CD8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8071" name="Rectangle 7">
            <a:extLst>
              <a:ext uri="{FF2B5EF4-FFF2-40B4-BE49-F238E27FC236}">
                <a16:creationId xmlns:a16="http://schemas.microsoft.com/office/drawing/2014/main" id="{888BBF28-2400-4E84-B5B3-0FB2A14F2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88072" name="Rectangle 8">
            <a:extLst>
              <a:ext uri="{FF2B5EF4-FFF2-40B4-BE49-F238E27FC236}">
                <a16:creationId xmlns:a16="http://schemas.microsoft.com/office/drawing/2014/main" id="{76B03814-8714-4EF8-9D03-A5212523B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  <p:sp>
        <p:nvSpPr>
          <p:cNvPr id="88073" name="Text Box 5">
            <a:extLst>
              <a:ext uri="{FF2B5EF4-FFF2-40B4-BE49-F238E27FC236}">
                <a16:creationId xmlns:a16="http://schemas.microsoft.com/office/drawing/2014/main" id="{2B9BCC54-B5B8-4B35-A352-72495E81B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3357563"/>
            <a:ext cx="7272338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 b="1">
              <a:latin typeface="Times New Roman" panose="02020603050405020304" pitchFamily="18" charset="0"/>
            </a:endParaRPr>
          </a:p>
        </p:txBody>
      </p:sp>
      <p:sp>
        <p:nvSpPr>
          <p:cNvPr id="88080" name="Text Box 5">
            <a:extLst>
              <a:ext uri="{FF2B5EF4-FFF2-40B4-BE49-F238E27FC236}">
                <a16:creationId xmlns:a16="http://schemas.microsoft.com/office/drawing/2014/main" id="{00CA75DF-62E9-4E9F-AF08-FEBE123F0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868863"/>
            <a:ext cx="7272337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endParaRPr lang="ru-RU" altLang="ru-RU" b="1">
              <a:latin typeface="Times New Roman" panose="02020603050405020304" pitchFamily="18" charset="0"/>
            </a:endParaRPr>
          </a:p>
        </p:txBody>
      </p:sp>
      <p:pic>
        <p:nvPicPr>
          <p:cNvPr id="88081" name="Picture 17">
            <a:extLst>
              <a:ext uri="{FF2B5EF4-FFF2-40B4-BE49-F238E27FC236}">
                <a16:creationId xmlns:a16="http://schemas.microsoft.com/office/drawing/2014/main" id="{8F862B93-E95C-4DE1-9BB8-2FA6FB94E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941888"/>
            <a:ext cx="1247775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082" name="Rectangle 2">
            <a:extLst>
              <a:ext uri="{FF2B5EF4-FFF2-40B4-BE49-F238E27FC236}">
                <a16:creationId xmlns:a16="http://schemas.microsoft.com/office/drawing/2014/main" id="{03FF0AD3-58E9-4D7F-82FB-45B4DE1B9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33375"/>
            <a:ext cx="82296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/>
              <a:t>Коэффициент передачи петли ОС каскада с общей базой (сеткой)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Номер слайда 5">
            <a:extLst>
              <a:ext uri="{FF2B5EF4-FFF2-40B4-BE49-F238E27FC236}">
                <a16:creationId xmlns:a16="http://schemas.microsoft.com/office/drawing/2014/main" id="{9661C09B-3472-495E-AD97-C0C840B084F2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89865BC-6D55-494D-B711-02A198F5A070}" type="slidenum">
              <a:rPr lang="ru-RU" altLang="ru-RU" sz="1400"/>
              <a:pPr algn="r" eaLnBrk="1" hangingPunct="1"/>
              <a:t>11</a:t>
            </a:fld>
            <a:endParaRPr lang="ru-RU" altLang="ru-RU" sz="1400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3FA5A6B2-E5C8-42AA-8347-5B9E400FC3B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836613"/>
            <a:ext cx="8569325" cy="719137"/>
          </a:xfrm>
        </p:spPr>
        <p:txBody>
          <a:bodyPr/>
          <a:lstStyle/>
          <a:p>
            <a:pPr eaLnBrk="1" hangingPunct="1"/>
            <a:r>
              <a:rPr lang="ru-RU" altLang="ru-RU" sz="2400" b="1"/>
              <a:t>Подавление паразитных обратных связей в усилительном каскаде</a:t>
            </a:r>
            <a:br>
              <a:rPr lang="ru-RU" altLang="ru-RU"/>
            </a:br>
            <a:endParaRPr lang="ru-RU" altLang="ru-RU"/>
          </a:p>
        </p:txBody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06A1F2CB-4850-4B55-A99E-366ED164D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0117" name="Rectangle 4">
            <a:extLst>
              <a:ext uri="{FF2B5EF4-FFF2-40B4-BE49-F238E27FC236}">
                <a16:creationId xmlns:a16="http://schemas.microsoft.com/office/drawing/2014/main" id="{FE6E24E5-A116-46CD-9567-28B095FF7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0118" name="Rectangle 6">
            <a:extLst>
              <a:ext uri="{FF2B5EF4-FFF2-40B4-BE49-F238E27FC236}">
                <a16:creationId xmlns:a16="http://schemas.microsoft.com/office/drawing/2014/main" id="{541AF055-AEF1-4FF6-A6B0-87DED8843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0119" name="Rectangle 7">
            <a:extLst>
              <a:ext uri="{FF2B5EF4-FFF2-40B4-BE49-F238E27FC236}">
                <a16:creationId xmlns:a16="http://schemas.microsoft.com/office/drawing/2014/main" id="{00119B74-6CF3-42EB-8702-9B1389C08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90120" name="Rectangle 8">
            <a:extLst>
              <a:ext uri="{FF2B5EF4-FFF2-40B4-BE49-F238E27FC236}">
                <a16:creationId xmlns:a16="http://schemas.microsoft.com/office/drawing/2014/main" id="{F6119BC5-D128-45A9-B398-58B4496F4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  <p:sp>
        <p:nvSpPr>
          <p:cNvPr id="90125" name="Text Box 5">
            <a:extLst>
              <a:ext uri="{FF2B5EF4-FFF2-40B4-BE49-F238E27FC236}">
                <a16:creationId xmlns:a16="http://schemas.microsoft.com/office/drawing/2014/main" id="{DA55981F-2075-423E-86F1-038EFCA55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3644900"/>
            <a:ext cx="5759450" cy="733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endParaRPr lang="ru-RU" altLang="ru-RU" sz="28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Номер слайда 5">
            <a:extLst>
              <a:ext uri="{FF2B5EF4-FFF2-40B4-BE49-F238E27FC236}">
                <a16:creationId xmlns:a16="http://schemas.microsoft.com/office/drawing/2014/main" id="{5108DF70-5335-4FD9-8B1E-087F2A1F9C1E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F026C8F-BDED-4F05-806B-37C098ABF376}" type="slidenum">
              <a:rPr lang="ru-RU" altLang="ru-RU" sz="1400"/>
              <a:pPr algn="r" eaLnBrk="1" hangingPunct="1"/>
              <a:t>12</a:t>
            </a:fld>
            <a:endParaRPr lang="ru-RU" altLang="ru-RU" sz="1400"/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3C9E1745-B1B0-4219-BAFF-2EF2D3A2D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0596" name="Rectangle 5">
            <a:extLst>
              <a:ext uri="{FF2B5EF4-FFF2-40B4-BE49-F238E27FC236}">
                <a16:creationId xmlns:a16="http://schemas.microsoft.com/office/drawing/2014/main" id="{41A7F964-4767-4957-9F26-ADC2B7DFB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0597" name="Номер слайда 5">
            <a:extLst>
              <a:ext uri="{FF2B5EF4-FFF2-40B4-BE49-F238E27FC236}">
                <a16:creationId xmlns:a16="http://schemas.microsoft.com/office/drawing/2014/main" id="{B2C000E9-0F0D-4DC4-B0BB-884B20225F69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4ACA8C9-3148-47DB-B447-03C511581EFF}" type="slidenum">
              <a:rPr lang="ru-RU" altLang="ru-RU" sz="1400"/>
              <a:pPr algn="r" eaLnBrk="1" hangingPunct="1"/>
              <a:t>12</a:t>
            </a:fld>
            <a:endParaRPr lang="ru-RU" altLang="ru-RU" sz="1400"/>
          </a:p>
        </p:txBody>
      </p:sp>
      <p:sp>
        <p:nvSpPr>
          <p:cNvPr id="110598" name="Rectangle 2">
            <a:extLst>
              <a:ext uri="{FF2B5EF4-FFF2-40B4-BE49-F238E27FC236}">
                <a16:creationId xmlns:a16="http://schemas.microsoft.com/office/drawing/2014/main" id="{E10C21AD-AD7E-4D47-B371-40B1A2E07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33375"/>
            <a:ext cx="8229600" cy="1511300"/>
          </a:xfrm>
          <a:prstGeom prst="rect">
            <a:avLst/>
          </a:prstGeom>
          <a:gradFill rotWithShape="1">
            <a:gsLst>
              <a:gs pos="0">
                <a:srgbClr val="A1A38D"/>
              </a:gs>
              <a:gs pos="100000">
                <a:srgbClr val="DBDE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/>
              <a:t>Раздел: </a:t>
            </a:r>
            <a:br>
              <a:rPr lang="ru-RU" altLang="ru-RU" sz="3600" b="1"/>
            </a:br>
            <a:r>
              <a:rPr lang="ru-RU" altLang="ru-RU" sz="3600" b="1"/>
              <a:t>СЛОЖЕНИЕ МОЩНОСТЕЙ АКТИВНЫХ ЭЛЕМЕНТОВ</a:t>
            </a:r>
          </a:p>
        </p:txBody>
      </p:sp>
      <p:sp>
        <p:nvSpPr>
          <p:cNvPr id="110599" name="Rectangle 3">
            <a:extLst>
              <a:ext uri="{FF2B5EF4-FFF2-40B4-BE49-F238E27FC236}">
                <a16:creationId xmlns:a16="http://schemas.microsoft.com/office/drawing/2014/main" id="{38BA5494-6E8A-4A3A-8CC4-4F820E160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708275"/>
            <a:ext cx="822960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31913" indent="-609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600" indent="-5334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Параллельное включение АЭ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Последовательное (двухтактное) включение АЭ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Мостовое включение АЭ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Номер слайда 5">
            <a:extLst>
              <a:ext uri="{FF2B5EF4-FFF2-40B4-BE49-F238E27FC236}">
                <a16:creationId xmlns:a16="http://schemas.microsoft.com/office/drawing/2014/main" id="{259F6CCE-F2C4-46F0-82E8-00B917D3FA64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42D35BB6-E554-4DCA-A224-E5DB2C3C10E1}" type="slidenum">
              <a:rPr lang="ru-RU" altLang="ru-RU" sz="1400"/>
              <a:pPr algn="r" eaLnBrk="1" hangingPunct="1"/>
              <a:t>13</a:t>
            </a:fld>
            <a:endParaRPr lang="ru-RU" altLang="ru-RU" sz="1400"/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C52B596F-FA95-4029-8161-6EEA63D0A1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836613"/>
            <a:ext cx="8569325" cy="719137"/>
          </a:xfrm>
        </p:spPr>
        <p:txBody>
          <a:bodyPr/>
          <a:lstStyle/>
          <a:p>
            <a:pPr eaLnBrk="1" hangingPunct="1"/>
            <a:r>
              <a:rPr lang="ru-RU" altLang="ru-RU" sz="2400" b="1"/>
              <a:t>Параллельное включение активных элементов</a:t>
            </a:r>
            <a:endParaRPr lang="ru-RU" altLang="ru-RU"/>
          </a:p>
        </p:txBody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AE25AD12-63E5-4DA9-830A-580D54529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165" name="Rectangle 4">
            <a:extLst>
              <a:ext uri="{FF2B5EF4-FFF2-40B4-BE49-F238E27FC236}">
                <a16:creationId xmlns:a16="http://schemas.microsoft.com/office/drawing/2014/main" id="{70B05716-60C9-4332-867D-C5A59FBE0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66401D42-7750-40E8-A2D8-FB1604A8A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9B9F9413-DB21-46DD-8157-1647C5B58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92168" name="Rectangle 8">
            <a:extLst>
              <a:ext uri="{FF2B5EF4-FFF2-40B4-BE49-F238E27FC236}">
                <a16:creationId xmlns:a16="http://schemas.microsoft.com/office/drawing/2014/main" id="{74E7C3A1-0A1C-49EC-88A4-F6AB0FC90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Номер слайда 5">
            <a:extLst>
              <a:ext uri="{FF2B5EF4-FFF2-40B4-BE49-F238E27FC236}">
                <a16:creationId xmlns:a16="http://schemas.microsoft.com/office/drawing/2014/main" id="{CAB032C8-0225-49B5-9082-A191B12C9344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A34BE77-FA0F-49C7-9809-5B14B4856A8F}" type="slidenum">
              <a:rPr lang="ru-RU" altLang="ru-RU" sz="1400"/>
              <a:pPr algn="r" eaLnBrk="1" hangingPunct="1"/>
              <a:t>14</a:t>
            </a:fld>
            <a:endParaRPr lang="ru-RU" altLang="ru-RU" sz="1400"/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D51CD378-5701-427F-A286-84A2F4F0D0B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836613"/>
            <a:ext cx="8569325" cy="719137"/>
          </a:xfrm>
        </p:spPr>
        <p:txBody>
          <a:bodyPr/>
          <a:lstStyle/>
          <a:p>
            <a:pPr eaLnBrk="1" hangingPunct="1"/>
            <a:r>
              <a:rPr lang="ru-RU" altLang="ru-RU" sz="2400" b="1"/>
              <a:t>Последовательное (двухтактное) включение активных элементов</a:t>
            </a:r>
            <a:br>
              <a:rPr lang="ru-RU" altLang="ru-RU"/>
            </a:br>
            <a:endParaRPr lang="ru-RU" altLang="ru-RU"/>
          </a:p>
        </p:txBody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B411F52D-105E-4141-A0BC-2A345341F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4213" name="Rectangle 4">
            <a:extLst>
              <a:ext uri="{FF2B5EF4-FFF2-40B4-BE49-F238E27FC236}">
                <a16:creationId xmlns:a16="http://schemas.microsoft.com/office/drawing/2014/main" id="{2C643F83-0869-4008-9111-1D5DD5592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4214" name="Rectangle 6">
            <a:extLst>
              <a:ext uri="{FF2B5EF4-FFF2-40B4-BE49-F238E27FC236}">
                <a16:creationId xmlns:a16="http://schemas.microsoft.com/office/drawing/2014/main" id="{DFD12749-F2CB-4697-89DC-469EAAAC4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4215" name="Rectangle 7">
            <a:extLst>
              <a:ext uri="{FF2B5EF4-FFF2-40B4-BE49-F238E27FC236}">
                <a16:creationId xmlns:a16="http://schemas.microsoft.com/office/drawing/2014/main" id="{7A191BDC-5777-47E5-9144-A5EB24ACE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94216" name="Rectangle 8">
            <a:extLst>
              <a:ext uri="{FF2B5EF4-FFF2-40B4-BE49-F238E27FC236}">
                <a16:creationId xmlns:a16="http://schemas.microsoft.com/office/drawing/2014/main" id="{7E43A4C5-B1BF-4895-A5DE-D9AE87AFC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Номер слайда 5">
            <a:extLst>
              <a:ext uri="{FF2B5EF4-FFF2-40B4-BE49-F238E27FC236}">
                <a16:creationId xmlns:a16="http://schemas.microsoft.com/office/drawing/2014/main" id="{7507C7B0-71B8-4DD3-AA44-F3507457647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33F4175-222F-4459-904F-8C80F641D3E6}" type="slidenum">
              <a:rPr lang="ru-RU" altLang="ru-RU" sz="1400"/>
              <a:pPr algn="r" eaLnBrk="1" hangingPunct="1"/>
              <a:t>15</a:t>
            </a:fld>
            <a:endParaRPr lang="ru-RU" altLang="ru-RU" sz="1400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A4FB41A0-76C5-4D85-B097-7056EB479DF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836613"/>
            <a:ext cx="8569325" cy="719137"/>
          </a:xfrm>
        </p:spPr>
        <p:txBody>
          <a:bodyPr/>
          <a:lstStyle/>
          <a:p>
            <a:pPr eaLnBrk="1" hangingPunct="1"/>
            <a:r>
              <a:rPr lang="ru-RU" altLang="ru-RU" sz="2400" b="1"/>
              <a:t>Мостовое включение эактивных элементов</a:t>
            </a:r>
            <a:br>
              <a:rPr lang="ru-RU" altLang="ru-RU"/>
            </a:br>
            <a:endParaRPr lang="ru-RU" altLang="ru-RU"/>
          </a:p>
        </p:txBody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F170C756-78DD-4D81-8F9C-866259636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6261" name="Rectangle 4">
            <a:extLst>
              <a:ext uri="{FF2B5EF4-FFF2-40B4-BE49-F238E27FC236}">
                <a16:creationId xmlns:a16="http://schemas.microsoft.com/office/drawing/2014/main" id="{F2C1ADFB-0E55-4464-99C4-D28E9D198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6262" name="Rectangle 6">
            <a:extLst>
              <a:ext uri="{FF2B5EF4-FFF2-40B4-BE49-F238E27FC236}">
                <a16:creationId xmlns:a16="http://schemas.microsoft.com/office/drawing/2014/main" id="{BA7CD3B5-3C88-4935-924A-D39E15BD4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6263" name="Rectangle 7">
            <a:extLst>
              <a:ext uri="{FF2B5EF4-FFF2-40B4-BE49-F238E27FC236}">
                <a16:creationId xmlns:a16="http://schemas.microsoft.com/office/drawing/2014/main" id="{7C92646D-CECF-4A39-BCAE-A87DC6818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96264" name="Rectangle 8">
            <a:extLst>
              <a:ext uri="{FF2B5EF4-FFF2-40B4-BE49-F238E27FC236}">
                <a16:creationId xmlns:a16="http://schemas.microsoft.com/office/drawing/2014/main" id="{23FA714B-5E73-4491-9ABD-BC1DE8CAB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Номер слайда 5">
            <a:extLst>
              <a:ext uri="{FF2B5EF4-FFF2-40B4-BE49-F238E27FC236}">
                <a16:creationId xmlns:a16="http://schemas.microsoft.com/office/drawing/2014/main" id="{9BECEB31-4595-4F8A-8898-D3C82D49A487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693147B-8A8D-4A26-97AB-8FBB6608DF29}" type="slidenum">
              <a:rPr lang="ru-RU" altLang="ru-RU" sz="1400"/>
              <a:pPr algn="r" eaLnBrk="1" hangingPunct="1"/>
              <a:t>16</a:t>
            </a:fld>
            <a:endParaRPr lang="ru-RU" altLang="ru-RU" sz="1400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A9AB3D35-B7A0-4178-93EE-7CD7299CC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644" name="Rectangle 5">
            <a:extLst>
              <a:ext uri="{FF2B5EF4-FFF2-40B4-BE49-F238E27FC236}">
                <a16:creationId xmlns:a16="http://schemas.microsoft.com/office/drawing/2014/main" id="{6E0E29BD-8233-42DF-AF40-FDC9E7622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645" name="Номер слайда 5">
            <a:extLst>
              <a:ext uri="{FF2B5EF4-FFF2-40B4-BE49-F238E27FC236}">
                <a16:creationId xmlns:a16="http://schemas.microsoft.com/office/drawing/2014/main" id="{BB3CA3D6-1CAF-4F1C-92CB-E4B8D96BD1E4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9ECA117-7A6E-48DD-A750-C8B3C67A3CC7}" type="slidenum">
              <a:rPr lang="ru-RU" altLang="ru-RU" sz="1400"/>
              <a:pPr algn="r" eaLnBrk="1" hangingPunct="1"/>
              <a:t>16</a:t>
            </a:fld>
            <a:endParaRPr lang="ru-RU" altLang="ru-RU" sz="1400"/>
          </a:p>
        </p:txBody>
      </p:sp>
      <p:sp>
        <p:nvSpPr>
          <p:cNvPr id="112646" name="Rectangle 2">
            <a:extLst>
              <a:ext uri="{FF2B5EF4-FFF2-40B4-BE49-F238E27FC236}">
                <a16:creationId xmlns:a16="http://schemas.microsoft.com/office/drawing/2014/main" id="{AAD349AD-F812-479F-9C5D-926138589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33375"/>
            <a:ext cx="8229600" cy="1511300"/>
          </a:xfrm>
          <a:prstGeom prst="rect">
            <a:avLst/>
          </a:prstGeom>
          <a:gradFill rotWithShape="1">
            <a:gsLst>
              <a:gs pos="0">
                <a:srgbClr val="A1A38D"/>
              </a:gs>
              <a:gs pos="100000">
                <a:srgbClr val="DBDE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/>
              <a:t>Раздел: </a:t>
            </a:r>
            <a:br>
              <a:rPr lang="ru-RU" altLang="ru-RU" sz="3600" b="1"/>
            </a:br>
            <a:r>
              <a:rPr lang="ru-RU" altLang="ru-RU" sz="3600" b="1"/>
              <a:t>ШИРОКОПОЛОСНЫЕ УСИЛИТЕЛИ</a:t>
            </a:r>
          </a:p>
        </p:txBody>
      </p:sp>
      <p:sp>
        <p:nvSpPr>
          <p:cNvPr id="112647" name="Rectangle 3">
            <a:extLst>
              <a:ext uri="{FF2B5EF4-FFF2-40B4-BE49-F238E27FC236}">
                <a16:creationId xmlns:a16="http://schemas.microsoft.com/office/drawing/2014/main" id="{69625E8D-6939-4054-96EE-1D803BF64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708275"/>
            <a:ext cx="822960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31913" indent="-609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600" indent="-5334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Усилители с полосой менее октавы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Транзисторные усилители на трансформаторах с ферритом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Усилители с ТЛП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Номер слайда 5">
            <a:extLst>
              <a:ext uri="{FF2B5EF4-FFF2-40B4-BE49-F238E27FC236}">
                <a16:creationId xmlns:a16="http://schemas.microsoft.com/office/drawing/2014/main" id="{FDEEF8FE-83A4-4A88-95DE-2DEC93504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FAF1DB-6DC0-4556-B305-EA4E07CF0DA7}" type="slidenum">
              <a:rPr lang="ru-RU" altLang="ru-RU"/>
              <a:pPr eaLnBrk="1" hangingPunct="1"/>
              <a:t>17</a:t>
            </a:fld>
            <a:endParaRPr lang="ru-RU" altLang="ru-RU"/>
          </a:p>
        </p:txBody>
      </p:sp>
      <p:sp>
        <p:nvSpPr>
          <p:cNvPr id="3078" name="Rectangle 2">
            <a:extLst>
              <a:ext uri="{FF2B5EF4-FFF2-40B4-BE49-F238E27FC236}">
                <a16:creationId xmlns:a16="http://schemas.microsoft.com/office/drawing/2014/main" id="{D08C5147-A95E-481C-93D6-A1B197B14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6550" y="188913"/>
            <a:ext cx="8483600" cy="1268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b="1"/>
              <a:t>Режим и эквивалентная схема СВЧ транзистора</a:t>
            </a:r>
            <a:r>
              <a:rPr lang="ru-RU" altLang="ru-RU" sz="4800"/>
              <a:t> </a:t>
            </a:r>
          </a:p>
        </p:txBody>
      </p:sp>
      <p:sp>
        <p:nvSpPr>
          <p:cNvPr id="3079" name="Rectangle 3">
            <a:extLst>
              <a:ext uri="{FF2B5EF4-FFF2-40B4-BE49-F238E27FC236}">
                <a16:creationId xmlns:a16="http://schemas.microsoft.com/office/drawing/2014/main" id="{2B11C86F-00A0-4C99-AD8F-2DDE58CA6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80" name="Rectangle 5">
            <a:extLst>
              <a:ext uri="{FF2B5EF4-FFF2-40B4-BE49-F238E27FC236}">
                <a16:creationId xmlns:a16="http://schemas.microsoft.com/office/drawing/2014/main" id="{CBE26BBA-8950-43C6-B57E-F5C012A1B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81" name="Rectangle 6">
            <a:extLst>
              <a:ext uri="{FF2B5EF4-FFF2-40B4-BE49-F238E27FC236}">
                <a16:creationId xmlns:a16="http://schemas.microsoft.com/office/drawing/2014/main" id="{EBD6F33C-3698-4CFB-9925-FB2C7C155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83" name="Rectangle 12">
            <a:extLst>
              <a:ext uri="{FF2B5EF4-FFF2-40B4-BE49-F238E27FC236}">
                <a16:creationId xmlns:a16="http://schemas.microsoft.com/office/drawing/2014/main" id="{D76DE3A4-E836-4CA8-96F4-91D84BADC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84" name="Rectangle 14">
            <a:extLst>
              <a:ext uri="{FF2B5EF4-FFF2-40B4-BE49-F238E27FC236}">
                <a16:creationId xmlns:a16="http://schemas.microsoft.com/office/drawing/2014/main" id="{889BE5AF-8AD2-47CD-8D4F-240B40187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90" name="Text Box 5">
            <a:extLst>
              <a:ext uri="{FF2B5EF4-FFF2-40B4-BE49-F238E27FC236}">
                <a16:creationId xmlns:a16="http://schemas.microsoft.com/office/drawing/2014/main" id="{11A8AE1A-2C2E-444A-B14D-C5F575D81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565400"/>
            <a:ext cx="2160587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Номер слайда 5">
            <a:extLst>
              <a:ext uri="{FF2B5EF4-FFF2-40B4-BE49-F238E27FC236}">
                <a16:creationId xmlns:a16="http://schemas.microsoft.com/office/drawing/2014/main" id="{6FF3D891-380F-46D1-99BC-F86AB437C1FF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6438F7D-5BCC-4B00-AA69-C1F8B03648F1}" type="slidenum">
              <a:rPr lang="ru-RU" altLang="ru-RU" sz="1400"/>
              <a:pPr algn="r" eaLnBrk="1" hangingPunct="1"/>
              <a:t>18</a:t>
            </a:fld>
            <a:endParaRPr lang="ru-RU" altLang="ru-RU" sz="1400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7C669D0A-ECF7-497D-9089-32A85E395ED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6550" y="188913"/>
            <a:ext cx="8483600" cy="1268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b="1"/>
              <a:t>Усилители мощности на СВЧ транзисторах: каскад ОЭ</a:t>
            </a:r>
            <a:r>
              <a:rPr lang="ru-RU" altLang="ru-RU" sz="4800"/>
              <a:t> </a:t>
            </a:r>
          </a:p>
        </p:txBody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6435D2F8-4E8D-4C7D-9753-9D9D04960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8309" name="Rectangle 5">
            <a:extLst>
              <a:ext uri="{FF2B5EF4-FFF2-40B4-BE49-F238E27FC236}">
                <a16:creationId xmlns:a16="http://schemas.microsoft.com/office/drawing/2014/main" id="{838AD456-A406-435D-B548-86179E406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8310" name="Rectangle 6">
            <a:extLst>
              <a:ext uri="{FF2B5EF4-FFF2-40B4-BE49-F238E27FC236}">
                <a16:creationId xmlns:a16="http://schemas.microsoft.com/office/drawing/2014/main" id="{87F680B7-F4F6-41A4-9548-CEA43622D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8311" name="Rectangle 12">
            <a:extLst>
              <a:ext uri="{FF2B5EF4-FFF2-40B4-BE49-F238E27FC236}">
                <a16:creationId xmlns:a16="http://schemas.microsoft.com/office/drawing/2014/main" id="{D2D4DDB9-7BB8-41A5-8F22-C6C940444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8312" name="Rectangle 14">
            <a:extLst>
              <a:ext uri="{FF2B5EF4-FFF2-40B4-BE49-F238E27FC236}">
                <a16:creationId xmlns:a16="http://schemas.microsoft.com/office/drawing/2014/main" id="{015BEF7A-D836-40CF-80D1-70361CCB9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8318" name="Text Box 5">
            <a:extLst>
              <a:ext uri="{FF2B5EF4-FFF2-40B4-BE49-F238E27FC236}">
                <a16:creationId xmlns:a16="http://schemas.microsoft.com/office/drawing/2014/main" id="{39DE5E16-1324-4C6F-A909-0B5EB765E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237288"/>
            <a:ext cx="2160588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Номер слайда 5">
            <a:extLst>
              <a:ext uri="{FF2B5EF4-FFF2-40B4-BE49-F238E27FC236}">
                <a16:creationId xmlns:a16="http://schemas.microsoft.com/office/drawing/2014/main" id="{789CF500-3C3C-4DD8-BA82-FAF7BA91C324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C326245-E339-4968-941E-6697B2AD2009}" type="slidenum">
              <a:rPr lang="ru-RU" altLang="ru-RU" sz="1400"/>
              <a:pPr algn="r" eaLnBrk="1" hangingPunct="1"/>
              <a:t>19</a:t>
            </a:fld>
            <a:endParaRPr lang="ru-RU" altLang="ru-RU" sz="1400"/>
          </a:p>
        </p:txBody>
      </p:sp>
      <p:sp>
        <p:nvSpPr>
          <p:cNvPr id="114691" name="Rectangle 2">
            <a:extLst>
              <a:ext uri="{FF2B5EF4-FFF2-40B4-BE49-F238E27FC236}">
                <a16:creationId xmlns:a16="http://schemas.microsoft.com/office/drawing/2014/main" id="{42D575F9-05DE-45B8-9F06-9ABD696E073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6550" y="188913"/>
            <a:ext cx="8483600" cy="1268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b="1"/>
              <a:t>Усилители мощности на СВЧ транзисторах: каскад ОБ</a:t>
            </a:r>
            <a:r>
              <a:rPr lang="ru-RU" altLang="ru-RU" sz="4800"/>
              <a:t> </a:t>
            </a:r>
          </a:p>
        </p:txBody>
      </p:sp>
      <p:sp>
        <p:nvSpPr>
          <p:cNvPr id="114692" name="Rectangle 3">
            <a:extLst>
              <a:ext uri="{FF2B5EF4-FFF2-40B4-BE49-F238E27FC236}">
                <a16:creationId xmlns:a16="http://schemas.microsoft.com/office/drawing/2014/main" id="{D6380047-17D6-4E93-9F6A-BF58397DD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4693" name="Rectangle 5">
            <a:extLst>
              <a:ext uri="{FF2B5EF4-FFF2-40B4-BE49-F238E27FC236}">
                <a16:creationId xmlns:a16="http://schemas.microsoft.com/office/drawing/2014/main" id="{98622CD3-C791-4107-A2D7-D8E649A29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4694" name="Rectangle 6">
            <a:extLst>
              <a:ext uri="{FF2B5EF4-FFF2-40B4-BE49-F238E27FC236}">
                <a16:creationId xmlns:a16="http://schemas.microsoft.com/office/drawing/2014/main" id="{104BCB80-3CEA-48E5-B487-BCE05E7C0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4695" name="Rectangle 12">
            <a:extLst>
              <a:ext uri="{FF2B5EF4-FFF2-40B4-BE49-F238E27FC236}">
                <a16:creationId xmlns:a16="http://schemas.microsoft.com/office/drawing/2014/main" id="{691E0369-2E0C-41B7-B0A9-E122BFD35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4696" name="Rectangle 14">
            <a:extLst>
              <a:ext uri="{FF2B5EF4-FFF2-40B4-BE49-F238E27FC236}">
                <a16:creationId xmlns:a16="http://schemas.microsoft.com/office/drawing/2014/main" id="{15373EBB-1CC5-412E-88C6-37B7D6173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4697" name="Text Box 5">
            <a:extLst>
              <a:ext uri="{FF2B5EF4-FFF2-40B4-BE49-F238E27FC236}">
                <a16:creationId xmlns:a16="http://schemas.microsoft.com/office/drawing/2014/main" id="{79FCDBEF-490E-4D13-A15B-E986C64B5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237288"/>
            <a:ext cx="2160588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5">
            <a:extLst>
              <a:ext uri="{FF2B5EF4-FFF2-40B4-BE49-F238E27FC236}">
                <a16:creationId xmlns:a16="http://schemas.microsoft.com/office/drawing/2014/main" id="{AACE3833-AE1D-44BE-9CD3-900FCC201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6D5C46D-BD74-4537-909D-B73C2A4FD948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B7A762BB-7DC5-447D-98FC-D97C9BC21E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98600"/>
          </a:xfrm>
          <a:gradFill rotWithShape="1">
            <a:gsLst>
              <a:gs pos="0">
                <a:srgbClr val="A1A38D"/>
              </a:gs>
              <a:gs pos="100000">
                <a:srgbClr val="DBDEC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ru-RU" altLang="ru-RU" sz="2400" b="1"/>
              <a:t>ОБЩИЕ ПРИНЦИПЫ ПОСТРОЕНИЯ СХЕМ УМВЧ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24AE11CE-C4FD-4738-B34B-6E308B839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133600"/>
            <a:ext cx="8785225" cy="2219325"/>
          </a:xfrm>
          <a:prstGeom prst="rect">
            <a:avLst/>
          </a:prstGeom>
          <a:gradFill rotWithShape="1">
            <a:gsLst>
              <a:gs pos="0">
                <a:srgbClr val="DEE1BD"/>
              </a:gs>
              <a:gs pos="100000">
                <a:srgbClr val="C0C3A4"/>
              </a:gs>
            </a:gsLst>
            <a:lin ang="5400000" scaled="1"/>
          </a:gra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701675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400">
              <a:sym typeface="Symbol" panose="05050102010706020507" pitchFamily="18" charset="2"/>
            </a:endParaRPr>
          </a:p>
        </p:txBody>
      </p:sp>
      <p:sp>
        <p:nvSpPr>
          <p:cNvPr id="11271" name="Text Box 9">
            <a:extLst>
              <a:ext uri="{FF2B5EF4-FFF2-40B4-BE49-F238E27FC236}">
                <a16:creationId xmlns:a16="http://schemas.microsoft.com/office/drawing/2014/main" id="{70C03048-041F-4C7A-83CF-B98A94CD8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724400"/>
            <a:ext cx="72009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Номер слайда 5">
            <a:extLst>
              <a:ext uri="{FF2B5EF4-FFF2-40B4-BE49-F238E27FC236}">
                <a16:creationId xmlns:a16="http://schemas.microsoft.com/office/drawing/2014/main" id="{F94892AF-1CA4-4752-9117-BA9B0E49564D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15991FF-2F15-423C-A3E1-E945848E846D}" type="slidenum">
              <a:rPr lang="ru-RU" altLang="ru-RU" sz="1400"/>
              <a:pPr algn="r" eaLnBrk="1" hangingPunct="1"/>
              <a:t>20</a:t>
            </a:fld>
            <a:endParaRPr lang="ru-RU" altLang="ru-RU" sz="1400"/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20D0E854-5254-41E1-9690-04658467A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6740" name="Rectangle 5">
            <a:extLst>
              <a:ext uri="{FF2B5EF4-FFF2-40B4-BE49-F238E27FC236}">
                <a16:creationId xmlns:a16="http://schemas.microsoft.com/office/drawing/2014/main" id="{9CB4DB2B-B145-4DD1-8285-140598579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6741" name="Номер слайда 5">
            <a:extLst>
              <a:ext uri="{FF2B5EF4-FFF2-40B4-BE49-F238E27FC236}">
                <a16:creationId xmlns:a16="http://schemas.microsoft.com/office/drawing/2014/main" id="{6D3A0E22-41C7-4BA4-B2C5-2C193F1F6B6C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D3D8B9A-D331-4751-B5EF-33E150D9A952}" type="slidenum">
              <a:rPr lang="ru-RU" altLang="ru-RU" sz="1400"/>
              <a:pPr algn="r" eaLnBrk="1" hangingPunct="1"/>
              <a:t>20</a:t>
            </a:fld>
            <a:endParaRPr lang="ru-RU" altLang="ru-RU" sz="1400"/>
          </a:p>
        </p:txBody>
      </p:sp>
      <p:sp>
        <p:nvSpPr>
          <p:cNvPr id="116742" name="Rectangle 2">
            <a:extLst>
              <a:ext uri="{FF2B5EF4-FFF2-40B4-BE49-F238E27FC236}">
                <a16:creationId xmlns:a16="http://schemas.microsoft.com/office/drawing/2014/main" id="{E6CEE3BE-23DF-4E83-9C5F-8D5777A11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88913"/>
            <a:ext cx="8229600" cy="1511300"/>
          </a:xfrm>
          <a:prstGeom prst="rect">
            <a:avLst/>
          </a:prstGeom>
          <a:gradFill rotWithShape="1">
            <a:gsLst>
              <a:gs pos="0">
                <a:srgbClr val="A1A38D"/>
              </a:gs>
              <a:gs pos="100000">
                <a:srgbClr val="DBDE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/>
              <a:t>Раздел: </a:t>
            </a:r>
            <a:br>
              <a:rPr lang="ru-RU" altLang="ru-RU" sz="3600" b="1"/>
            </a:br>
            <a:r>
              <a:rPr lang="ru-RU" altLang="ru-RU" sz="3600" b="1"/>
              <a:t>АВТОГЕНЕРАТОРЫ</a:t>
            </a:r>
          </a:p>
        </p:txBody>
      </p:sp>
      <p:sp>
        <p:nvSpPr>
          <p:cNvPr id="116743" name="Rectangle 3">
            <a:extLst>
              <a:ext uri="{FF2B5EF4-FFF2-40B4-BE49-F238E27FC236}">
                <a16:creationId xmlns:a16="http://schemas.microsoft.com/office/drawing/2014/main" id="{6CEBF760-E857-4EC4-9634-E840969CA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700213"/>
            <a:ext cx="8229600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31913" indent="-609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600" indent="-5334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Требования к автогенераторам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Уравнение генератора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Схемы одноконтурных генераторов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Стационарные режимы одноконтурных генераторов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Автогенераторы с автоматическим смещением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Нестабильность частоты автогенераторов</a:t>
            </a:r>
          </a:p>
          <a:p>
            <a:pPr eaLnBrk="1" hangingPunct="1">
              <a:buFontTx/>
              <a:buAutoNum type="arabicPeriod"/>
            </a:pPr>
            <a:endParaRPr lang="ru-RU" altLang="ru-RU" sz="280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Номер слайда 5">
            <a:extLst>
              <a:ext uri="{FF2B5EF4-FFF2-40B4-BE49-F238E27FC236}">
                <a16:creationId xmlns:a16="http://schemas.microsoft.com/office/drawing/2014/main" id="{7F6D05A4-E06D-402B-AD68-8DC9191C6835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A2E06B6-45EC-4335-AAA8-FA6720493759}" type="slidenum">
              <a:rPr lang="ru-RU" altLang="ru-RU" sz="1400"/>
              <a:pPr algn="r" eaLnBrk="1" hangingPunct="1"/>
              <a:t>21</a:t>
            </a:fld>
            <a:endParaRPr lang="ru-RU" altLang="ru-RU" sz="1400"/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F302CDAD-B3D3-4EC7-8D41-8F6F7BB3EB4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6550" y="188913"/>
            <a:ext cx="8483600" cy="1268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/>
              <a:t>Требования к автогенераторам</a:t>
            </a:r>
            <a:r>
              <a:rPr lang="ru-RU" altLang="ru-RU" sz="5400"/>
              <a:t> </a:t>
            </a:r>
          </a:p>
        </p:txBody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E8B2C980-BC67-447A-97C6-BABF4874D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9987E0A3-CC2C-4468-A360-62F1DE1E9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0358" name="Rectangle 6">
            <a:extLst>
              <a:ext uri="{FF2B5EF4-FFF2-40B4-BE49-F238E27FC236}">
                <a16:creationId xmlns:a16="http://schemas.microsoft.com/office/drawing/2014/main" id="{8A73C962-C210-4622-A916-59ED20447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0359" name="Rectangle 12">
            <a:extLst>
              <a:ext uri="{FF2B5EF4-FFF2-40B4-BE49-F238E27FC236}">
                <a16:creationId xmlns:a16="http://schemas.microsoft.com/office/drawing/2014/main" id="{07A16176-A158-4B6D-97C6-CF48C9256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0360" name="Rectangle 14">
            <a:extLst>
              <a:ext uri="{FF2B5EF4-FFF2-40B4-BE49-F238E27FC236}">
                <a16:creationId xmlns:a16="http://schemas.microsoft.com/office/drawing/2014/main" id="{373BA5B4-30C4-4994-AC43-16EF42994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Номер слайда 5">
            <a:extLst>
              <a:ext uri="{FF2B5EF4-FFF2-40B4-BE49-F238E27FC236}">
                <a16:creationId xmlns:a16="http://schemas.microsoft.com/office/drawing/2014/main" id="{103683CF-E10A-46A4-AA07-896B950B38D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A74C7AE-4BD7-45E7-9D9C-3A977221D7BE}" type="slidenum">
              <a:rPr lang="ru-RU" altLang="ru-RU" sz="1400"/>
              <a:pPr algn="r" eaLnBrk="1" hangingPunct="1"/>
              <a:t>22</a:t>
            </a:fld>
            <a:endParaRPr lang="ru-RU" altLang="ru-RU" sz="1400"/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5465E1D3-D5E5-45BF-8C4B-6636E3E0FDB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6550" y="188913"/>
            <a:ext cx="8483600" cy="1268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4000" b="1"/>
              <a:t>Уравнение генератора</a:t>
            </a:r>
            <a:r>
              <a:rPr lang="ru-RU" altLang="ru-RU" sz="4000"/>
              <a:t> </a:t>
            </a:r>
          </a:p>
        </p:txBody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B3C62DEF-0FF4-4DED-B6FE-3175B5951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F9874880-DE4B-412D-AACB-A2739455B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06" name="Rectangle 6">
            <a:extLst>
              <a:ext uri="{FF2B5EF4-FFF2-40B4-BE49-F238E27FC236}">
                <a16:creationId xmlns:a16="http://schemas.microsoft.com/office/drawing/2014/main" id="{5E71D1CD-67C7-4237-8AE0-A3C4AE8A5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07" name="Rectangle 12">
            <a:extLst>
              <a:ext uri="{FF2B5EF4-FFF2-40B4-BE49-F238E27FC236}">
                <a16:creationId xmlns:a16="http://schemas.microsoft.com/office/drawing/2014/main" id="{EC8983C8-94C6-4310-ACCC-45B8CDADB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08" name="Rectangle 14">
            <a:extLst>
              <a:ext uri="{FF2B5EF4-FFF2-40B4-BE49-F238E27FC236}">
                <a16:creationId xmlns:a16="http://schemas.microsoft.com/office/drawing/2014/main" id="{D2A1B333-6F71-4160-98BA-B32ED7ED7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11" name="Text Box 5">
            <a:extLst>
              <a:ext uri="{FF2B5EF4-FFF2-40B4-BE49-F238E27FC236}">
                <a16:creationId xmlns:a16="http://schemas.microsoft.com/office/drawing/2014/main" id="{E1E52BB0-C57D-4C18-A607-72CEFDEC6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516563"/>
            <a:ext cx="7345362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Номер слайда 5">
            <a:extLst>
              <a:ext uri="{FF2B5EF4-FFF2-40B4-BE49-F238E27FC236}">
                <a16:creationId xmlns:a16="http://schemas.microsoft.com/office/drawing/2014/main" id="{F21E11AD-BBC4-4C3A-8265-5AD8D1CA4BC6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BC22A5C-0923-49A3-81C8-29BB40A20039}" type="slidenum">
              <a:rPr lang="ru-RU" altLang="ru-RU" sz="1400"/>
              <a:pPr algn="r" eaLnBrk="1" hangingPunct="1"/>
              <a:t>23</a:t>
            </a:fld>
            <a:endParaRPr lang="ru-RU" altLang="ru-RU" sz="1400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85A13627-A49B-46D6-8829-07974178E02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6550" y="188913"/>
            <a:ext cx="84836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b="1"/>
              <a:t>Схемы одноконтурных генераторов</a:t>
            </a:r>
          </a:p>
        </p:txBody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D7A315EE-2BC8-44C7-857E-BA714ADF9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453" name="Rectangle 5">
            <a:extLst>
              <a:ext uri="{FF2B5EF4-FFF2-40B4-BE49-F238E27FC236}">
                <a16:creationId xmlns:a16="http://schemas.microsoft.com/office/drawing/2014/main" id="{BAE6773A-23AD-45DC-9E48-449D3ACEF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454" name="Rectangle 6">
            <a:extLst>
              <a:ext uri="{FF2B5EF4-FFF2-40B4-BE49-F238E27FC236}">
                <a16:creationId xmlns:a16="http://schemas.microsoft.com/office/drawing/2014/main" id="{82EF4831-4C39-40E6-A0D6-45C822DDB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455" name="Rectangle 12">
            <a:extLst>
              <a:ext uri="{FF2B5EF4-FFF2-40B4-BE49-F238E27FC236}">
                <a16:creationId xmlns:a16="http://schemas.microsoft.com/office/drawing/2014/main" id="{5AB8E45D-CFEC-4EFC-AACD-E57AD29CC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456" name="Rectangle 14">
            <a:extLst>
              <a:ext uri="{FF2B5EF4-FFF2-40B4-BE49-F238E27FC236}">
                <a16:creationId xmlns:a16="http://schemas.microsoft.com/office/drawing/2014/main" id="{80730F14-2F04-4DE3-9274-B5CA1C4AB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Номер слайда 5">
            <a:extLst>
              <a:ext uri="{FF2B5EF4-FFF2-40B4-BE49-F238E27FC236}">
                <a16:creationId xmlns:a16="http://schemas.microsoft.com/office/drawing/2014/main" id="{5757D358-BE42-4772-A7A8-72B8A0DC1E2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13818D8-D8B9-4F1B-B2AA-A39EA82E5264}" type="slidenum">
              <a:rPr lang="ru-RU" altLang="ru-RU" sz="1400"/>
              <a:pPr algn="r" eaLnBrk="1" hangingPunct="1"/>
              <a:t>24</a:t>
            </a:fld>
            <a:endParaRPr lang="ru-RU" altLang="ru-RU" sz="1400"/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289BE149-9A80-44F5-B665-35E364E063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6550" y="188913"/>
            <a:ext cx="8483600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/>
              <a:t>Стационарные режимы: генератор с внешним смещением</a:t>
            </a:r>
          </a:p>
        </p:txBody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BB044ACD-DAF1-4CD4-9D58-425594DD6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6501" name="Rectangle 5">
            <a:extLst>
              <a:ext uri="{FF2B5EF4-FFF2-40B4-BE49-F238E27FC236}">
                <a16:creationId xmlns:a16="http://schemas.microsoft.com/office/drawing/2014/main" id="{E684E226-1066-4F3F-BF87-C28BAEED4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6502" name="Rectangle 6">
            <a:extLst>
              <a:ext uri="{FF2B5EF4-FFF2-40B4-BE49-F238E27FC236}">
                <a16:creationId xmlns:a16="http://schemas.microsoft.com/office/drawing/2014/main" id="{5252BFD0-4323-45E9-AA8E-2A01CBE91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6503" name="Rectangle 12">
            <a:extLst>
              <a:ext uri="{FF2B5EF4-FFF2-40B4-BE49-F238E27FC236}">
                <a16:creationId xmlns:a16="http://schemas.microsoft.com/office/drawing/2014/main" id="{A45EFCB2-385C-4C20-855B-D5AC95FE6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6504" name="Rectangle 14">
            <a:extLst>
              <a:ext uri="{FF2B5EF4-FFF2-40B4-BE49-F238E27FC236}">
                <a16:creationId xmlns:a16="http://schemas.microsoft.com/office/drawing/2014/main" id="{0856FCDF-5362-497E-AE02-D946DE44A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6507" name="Text Box 5">
            <a:extLst>
              <a:ext uri="{FF2B5EF4-FFF2-40B4-BE49-F238E27FC236}">
                <a16:creationId xmlns:a16="http://schemas.microsoft.com/office/drawing/2014/main" id="{4DFEBA31-6635-4559-8B24-E6DA04998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1484313"/>
            <a:ext cx="1944687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27.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Номер слайда 5">
            <a:extLst>
              <a:ext uri="{FF2B5EF4-FFF2-40B4-BE49-F238E27FC236}">
                <a16:creationId xmlns:a16="http://schemas.microsoft.com/office/drawing/2014/main" id="{08A918B3-36F6-45AB-8F7C-B77D6C8EDDCF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491F1664-80C2-420F-BE08-50370D6EB6B4}" type="slidenum">
              <a:rPr lang="ru-RU" altLang="ru-RU" sz="1400"/>
              <a:pPr algn="r" eaLnBrk="1" hangingPunct="1"/>
              <a:t>25</a:t>
            </a:fld>
            <a:endParaRPr lang="ru-RU" altLang="ru-RU" sz="1400"/>
          </a:p>
        </p:txBody>
      </p:sp>
      <p:sp>
        <p:nvSpPr>
          <p:cNvPr id="118787" name="Rectangle 2">
            <a:extLst>
              <a:ext uri="{FF2B5EF4-FFF2-40B4-BE49-F238E27FC236}">
                <a16:creationId xmlns:a16="http://schemas.microsoft.com/office/drawing/2014/main" id="{548B6094-FA63-41EF-BDFF-3004562F527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6550" y="188913"/>
            <a:ext cx="8483600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/>
              <a:t>Стационарные режимы: генератор с автоматическим смещением</a:t>
            </a:r>
          </a:p>
        </p:txBody>
      </p:sp>
      <p:sp>
        <p:nvSpPr>
          <p:cNvPr id="118788" name="Rectangle 3">
            <a:extLst>
              <a:ext uri="{FF2B5EF4-FFF2-40B4-BE49-F238E27FC236}">
                <a16:creationId xmlns:a16="http://schemas.microsoft.com/office/drawing/2014/main" id="{B2A1CC3E-220C-46B1-9038-5F89066B8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8789" name="Rectangle 5">
            <a:extLst>
              <a:ext uri="{FF2B5EF4-FFF2-40B4-BE49-F238E27FC236}">
                <a16:creationId xmlns:a16="http://schemas.microsoft.com/office/drawing/2014/main" id="{97538E96-510B-4A1D-8D0C-A90BDF821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8790" name="Rectangle 6">
            <a:extLst>
              <a:ext uri="{FF2B5EF4-FFF2-40B4-BE49-F238E27FC236}">
                <a16:creationId xmlns:a16="http://schemas.microsoft.com/office/drawing/2014/main" id="{E603C02F-86EF-44B1-8A63-BF96EC162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8791" name="Rectangle 12">
            <a:extLst>
              <a:ext uri="{FF2B5EF4-FFF2-40B4-BE49-F238E27FC236}">
                <a16:creationId xmlns:a16="http://schemas.microsoft.com/office/drawing/2014/main" id="{FDE05F13-CE4F-433C-B45B-03F15377F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8792" name="Rectangle 14">
            <a:extLst>
              <a:ext uri="{FF2B5EF4-FFF2-40B4-BE49-F238E27FC236}">
                <a16:creationId xmlns:a16="http://schemas.microsoft.com/office/drawing/2014/main" id="{77247F78-CE6A-4AF3-ABEA-93631C402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8793" name="Text Box 5">
            <a:extLst>
              <a:ext uri="{FF2B5EF4-FFF2-40B4-BE49-F238E27FC236}">
                <a16:creationId xmlns:a16="http://schemas.microsoft.com/office/drawing/2014/main" id="{83CFC020-2A0D-48DA-B54B-4459741F3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1484313"/>
            <a:ext cx="1944687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27.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Номер слайда 5">
            <a:extLst>
              <a:ext uri="{FF2B5EF4-FFF2-40B4-BE49-F238E27FC236}">
                <a16:creationId xmlns:a16="http://schemas.microsoft.com/office/drawing/2014/main" id="{DE667FDE-A0A7-4022-88D9-2FD657679416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791B4D6-A684-40AD-9401-382A16424A97}" type="slidenum">
              <a:rPr lang="ru-RU" altLang="ru-RU" sz="1400"/>
              <a:pPr algn="r" eaLnBrk="1" hangingPunct="1"/>
              <a:t>26</a:t>
            </a:fld>
            <a:endParaRPr lang="ru-RU" altLang="ru-RU" sz="1400"/>
          </a:p>
        </p:txBody>
      </p:sp>
      <p:sp>
        <p:nvSpPr>
          <p:cNvPr id="108547" name="Rectangle 2">
            <a:extLst>
              <a:ext uri="{FF2B5EF4-FFF2-40B4-BE49-F238E27FC236}">
                <a16:creationId xmlns:a16="http://schemas.microsoft.com/office/drawing/2014/main" id="{EE4BA803-25EF-4965-8B51-A08ADB62012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620713"/>
            <a:ext cx="8483600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/>
              <a:t>Нестабильность частоты автоколебаний</a:t>
            </a:r>
          </a:p>
        </p:txBody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3CB1CC34-EB0C-4B7C-8E70-F44A741C7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8549" name="Rectangle 5">
            <a:extLst>
              <a:ext uri="{FF2B5EF4-FFF2-40B4-BE49-F238E27FC236}">
                <a16:creationId xmlns:a16="http://schemas.microsoft.com/office/drawing/2014/main" id="{38BB6780-D948-413C-8FF3-D7FD50538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8550" name="Rectangle 6">
            <a:extLst>
              <a:ext uri="{FF2B5EF4-FFF2-40B4-BE49-F238E27FC236}">
                <a16:creationId xmlns:a16="http://schemas.microsoft.com/office/drawing/2014/main" id="{D5801285-F526-4777-8D9A-F07FFAAB1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8551" name="Rectangle 12">
            <a:extLst>
              <a:ext uri="{FF2B5EF4-FFF2-40B4-BE49-F238E27FC236}">
                <a16:creationId xmlns:a16="http://schemas.microsoft.com/office/drawing/2014/main" id="{3C2B2643-F4CB-4DA9-951D-32CA98425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8552" name="Rectangle 14">
            <a:extLst>
              <a:ext uri="{FF2B5EF4-FFF2-40B4-BE49-F238E27FC236}">
                <a16:creationId xmlns:a16="http://schemas.microsoft.com/office/drawing/2014/main" id="{78CCFC6E-5E09-44BF-B817-1669F8F5D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Номер слайда 5">
            <a:extLst>
              <a:ext uri="{FF2B5EF4-FFF2-40B4-BE49-F238E27FC236}">
                <a16:creationId xmlns:a16="http://schemas.microsoft.com/office/drawing/2014/main" id="{D9E791EF-A388-4EC7-BC9D-0CB074AA5712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4A91A51-B542-4CDA-99BB-15586B7F6E7D}" type="slidenum">
              <a:rPr lang="ru-RU" altLang="ru-RU" sz="1400"/>
              <a:pPr algn="r" eaLnBrk="1" hangingPunct="1"/>
              <a:t>27</a:t>
            </a:fld>
            <a:endParaRPr lang="ru-RU" altLang="ru-RU" sz="1400"/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13612072-501B-423C-8408-8538A5E25E4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620713"/>
            <a:ext cx="8483600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/>
              <a:t>Влияние изменений элементов цепи на частоту генерации</a:t>
            </a:r>
          </a:p>
        </p:txBody>
      </p:sp>
      <p:sp>
        <p:nvSpPr>
          <p:cNvPr id="120836" name="Rectangle 3">
            <a:extLst>
              <a:ext uri="{FF2B5EF4-FFF2-40B4-BE49-F238E27FC236}">
                <a16:creationId xmlns:a16="http://schemas.microsoft.com/office/drawing/2014/main" id="{70414786-7B74-411D-A12B-4DDE38318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0837" name="Rectangle 5">
            <a:extLst>
              <a:ext uri="{FF2B5EF4-FFF2-40B4-BE49-F238E27FC236}">
                <a16:creationId xmlns:a16="http://schemas.microsoft.com/office/drawing/2014/main" id="{CEC7DAAF-F65B-4249-BA9C-984F1A1A8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0838" name="Rectangle 6">
            <a:extLst>
              <a:ext uri="{FF2B5EF4-FFF2-40B4-BE49-F238E27FC236}">
                <a16:creationId xmlns:a16="http://schemas.microsoft.com/office/drawing/2014/main" id="{E39956F4-3C8B-459D-984F-8B863DE95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0839" name="Rectangle 12">
            <a:extLst>
              <a:ext uri="{FF2B5EF4-FFF2-40B4-BE49-F238E27FC236}">
                <a16:creationId xmlns:a16="http://schemas.microsoft.com/office/drawing/2014/main" id="{825D25C5-5410-420D-BD6D-DE29FC886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0840" name="Rectangle 14">
            <a:extLst>
              <a:ext uri="{FF2B5EF4-FFF2-40B4-BE49-F238E27FC236}">
                <a16:creationId xmlns:a16="http://schemas.microsoft.com/office/drawing/2014/main" id="{936E99A6-06A2-4F6B-93A7-3CCB0E8ED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Номер слайда 5">
            <a:extLst>
              <a:ext uri="{FF2B5EF4-FFF2-40B4-BE49-F238E27FC236}">
                <a16:creationId xmlns:a16="http://schemas.microsoft.com/office/drawing/2014/main" id="{EA6642D1-75D7-41FC-86CF-2CF85F86AB03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8BC7576-B30D-4324-BC8B-2D00910446FE}" type="slidenum">
              <a:rPr lang="ru-RU" altLang="ru-RU" sz="1400"/>
              <a:pPr algn="r" eaLnBrk="1" hangingPunct="1"/>
              <a:t>28</a:t>
            </a:fld>
            <a:endParaRPr lang="ru-RU" altLang="ru-RU" sz="1400"/>
          </a:p>
        </p:txBody>
      </p:sp>
      <p:sp>
        <p:nvSpPr>
          <p:cNvPr id="122883" name="Rectangle 2">
            <a:extLst>
              <a:ext uri="{FF2B5EF4-FFF2-40B4-BE49-F238E27FC236}">
                <a16:creationId xmlns:a16="http://schemas.microsoft.com/office/drawing/2014/main" id="{E3077640-8CCA-4132-A16D-4249934FD2E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620713"/>
            <a:ext cx="8483600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/>
              <a:t>Дестабилизирующие факторы</a:t>
            </a:r>
          </a:p>
        </p:txBody>
      </p:sp>
      <p:sp>
        <p:nvSpPr>
          <p:cNvPr id="122884" name="Rectangle 3">
            <a:extLst>
              <a:ext uri="{FF2B5EF4-FFF2-40B4-BE49-F238E27FC236}">
                <a16:creationId xmlns:a16="http://schemas.microsoft.com/office/drawing/2014/main" id="{AE21C2DC-342B-4B66-8408-5D3A5AAC8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885" name="Rectangle 5">
            <a:extLst>
              <a:ext uri="{FF2B5EF4-FFF2-40B4-BE49-F238E27FC236}">
                <a16:creationId xmlns:a16="http://schemas.microsoft.com/office/drawing/2014/main" id="{7A0D745A-A677-4CA8-8FEB-038001AF6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886" name="Rectangle 6">
            <a:extLst>
              <a:ext uri="{FF2B5EF4-FFF2-40B4-BE49-F238E27FC236}">
                <a16:creationId xmlns:a16="http://schemas.microsoft.com/office/drawing/2014/main" id="{54C14EE1-DC7D-45CA-974E-B89D97D4A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887" name="Rectangle 12">
            <a:extLst>
              <a:ext uri="{FF2B5EF4-FFF2-40B4-BE49-F238E27FC236}">
                <a16:creationId xmlns:a16="http://schemas.microsoft.com/office/drawing/2014/main" id="{789BFBE4-842B-46F9-ACE7-907D34F26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888" name="Rectangle 14">
            <a:extLst>
              <a:ext uri="{FF2B5EF4-FFF2-40B4-BE49-F238E27FC236}">
                <a16:creationId xmlns:a16="http://schemas.microsoft.com/office/drawing/2014/main" id="{BEE3728C-BB7A-4AFD-A8CB-5B67C1B43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Номер слайда 5">
            <a:extLst>
              <a:ext uri="{FF2B5EF4-FFF2-40B4-BE49-F238E27FC236}">
                <a16:creationId xmlns:a16="http://schemas.microsoft.com/office/drawing/2014/main" id="{3D798E71-6EC0-43DA-8C01-3DDB9797FDD8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7E66A62-B22D-4247-81C9-B457B1122990}" type="slidenum">
              <a:rPr lang="ru-RU" altLang="ru-RU" sz="1400"/>
              <a:pPr algn="r" eaLnBrk="1" hangingPunct="1"/>
              <a:t>29</a:t>
            </a:fld>
            <a:endParaRPr lang="ru-RU" altLang="ru-RU" sz="1400"/>
          </a:p>
        </p:txBody>
      </p:sp>
      <p:sp>
        <p:nvSpPr>
          <p:cNvPr id="124931" name="Rectangle 2">
            <a:extLst>
              <a:ext uri="{FF2B5EF4-FFF2-40B4-BE49-F238E27FC236}">
                <a16:creationId xmlns:a16="http://schemas.microsoft.com/office/drawing/2014/main" id="{438A0801-6DF1-4B57-83CC-165766B5D09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620713"/>
            <a:ext cx="8483600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/>
              <a:t>Кварцевая стабилизация частоты</a:t>
            </a:r>
          </a:p>
        </p:txBody>
      </p:sp>
      <p:sp>
        <p:nvSpPr>
          <p:cNvPr id="124932" name="Rectangle 3">
            <a:extLst>
              <a:ext uri="{FF2B5EF4-FFF2-40B4-BE49-F238E27FC236}">
                <a16:creationId xmlns:a16="http://schemas.microsoft.com/office/drawing/2014/main" id="{F648C7F4-F0DF-4183-BF14-21EE798A0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4933" name="Rectangle 5">
            <a:extLst>
              <a:ext uri="{FF2B5EF4-FFF2-40B4-BE49-F238E27FC236}">
                <a16:creationId xmlns:a16="http://schemas.microsoft.com/office/drawing/2014/main" id="{DA55C165-BB2E-4CC1-B13B-D5A3BF575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4934" name="Rectangle 6">
            <a:extLst>
              <a:ext uri="{FF2B5EF4-FFF2-40B4-BE49-F238E27FC236}">
                <a16:creationId xmlns:a16="http://schemas.microsoft.com/office/drawing/2014/main" id="{BC822C9B-16E1-40D4-B17F-BBC9BE9E6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4935" name="Rectangle 12">
            <a:extLst>
              <a:ext uri="{FF2B5EF4-FFF2-40B4-BE49-F238E27FC236}">
                <a16:creationId xmlns:a16="http://schemas.microsoft.com/office/drawing/2014/main" id="{E31C1550-13ED-4BAE-BE3A-E9503D114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4936" name="Rectangle 14">
            <a:extLst>
              <a:ext uri="{FF2B5EF4-FFF2-40B4-BE49-F238E27FC236}">
                <a16:creationId xmlns:a16="http://schemas.microsoft.com/office/drawing/2014/main" id="{2312A029-21D4-47F6-BC3E-C92C55A88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5">
            <a:extLst>
              <a:ext uri="{FF2B5EF4-FFF2-40B4-BE49-F238E27FC236}">
                <a16:creationId xmlns:a16="http://schemas.microsoft.com/office/drawing/2014/main" id="{D8CF1AF9-86C5-4A0F-93DB-44DA27FA8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BA57A40-DE36-45AD-B64D-4C6B761B225D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FA719FC2-75C6-4690-963C-BFB051259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ru-RU" altLang="ru-RU" sz="2800" b="1"/>
              <a:t>Выходные цепи УМВЧ и выбор блокировочных элементов 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37A8C554-A25E-4F7D-A532-CD9F91421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2733675"/>
            <a:ext cx="76327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buFont typeface="Wingdings" panose="05000000000000000000" pitchFamily="2" charset="2"/>
              <a:buChar char="v"/>
            </a:pPr>
            <a:r>
              <a:rPr lang="en-US" altLang="ru-RU" b="1"/>
              <a:t>. </a:t>
            </a:r>
            <a:endParaRPr lang="ru-RU" altLang="ru-RU" b="1"/>
          </a:p>
          <a:p>
            <a:pPr eaLnBrk="0" hangingPunct="0">
              <a:buFont typeface="Wingdings" panose="05000000000000000000" pitchFamily="2" charset="2"/>
              <a:buChar char="v"/>
            </a:pPr>
            <a:endParaRPr lang="ru-RU" altLang="ru-RU" b="1"/>
          </a:p>
          <a:p>
            <a:pPr eaLnBrk="0" hangingPunct="0">
              <a:buFont typeface="Wingdings" panose="05000000000000000000" pitchFamily="2" charset="2"/>
              <a:buChar char="v"/>
            </a:pPr>
            <a:r>
              <a:rPr lang="en-US" altLang="ru-RU" b="1"/>
              <a:t>. </a:t>
            </a:r>
            <a:endParaRPr lang="ru-RU" altLang="ru-RU" b="1"/>
          </a:p>
          <a:p>
            <a:pPr eaLnBrk="0" hangingPunct="0">
              <a:buFont typeface="Wingdings" panose="05000000000000000000" pitchFamily="2" charset="2"/>
              <a:buChar char="v"/>
            </a:pPr>
            <a:endParaRPr lang="ru-RU" altLang="ru-RU" b="1"/>
          </a:p>
          <a:p>
            <a:pPr eaLnBrk="0" hangingPunct="0">
              <a:buFont typeface="Wingdings" panose="05000000000000000000" pitchFamily="2" charset="2"/>
              <a:buChar char="v"/>
            </a:pPr>
            <a:r>
              <a:rPr lang="en-US" altLang="ru-RU" b="1"/>
              <a:t>.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Номер слайда 5">
            <a:extLst>
              <a:ext uri="{FF2B5EF4-FFF2-40B4-BE49-F238E27FC236}">
                <a16:creationId xmlns:a16="http://schemas.microsoft.com/office/drawing/2014/main" id="{C09B274D-3C64-4E69-87DF-1AF20DE78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AB09AB-4C8D-428B-B075-FAAB548F4AFC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  <p:sp>
        <p:nvSpPr>
          <p:cNvPr id="1030" name="Rectangle 2">
            <a:extLst>
              <a:ext uri="{FF2B5EF4-FFF2-40B4-BE49-F238E27FC236}">
                <a16:creationId xmlns:a16="http://schemas.microsoft.com/office/drawing/2014/main" id="{096172E8-32D6-42FE-ABAF-6DFCDA93A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19138"/>
          </a:xfrm>
        </p:spPr>
        <p:txBody>
          <a:bodyPr/>
          <a:lstStyle/>
          <a:p>
            <a:pPr eaLnBrk="1" hangingPunct="1"/>
            <a:r>
              <a:rPr lang="ru-RU" altLang="ru-RU" sz="2400" b="1"/>
              <a:t>Выбор точки заземления</a:t>
            </a:r>
            <a:r>
              <a:rPr lang="ru-RU" altLang="ru-RU"/>
              <a:t> </a:t>
            </a:r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F8425866-5415-4598-80DA-DEC4ACAB7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9A982F61-C289-44CE-BC6B-4C9E3B555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33" name="Text Box 9">
            <a:extLst>
              <a:ext uri="{FF2B5EF4-FFF2-40B4-BE49-F238E27FC236}">
                <a16:creationId xmlns:a16="http://schemas.microsoft.com/office/drawing/2014/main" id="{B6C75CC1-3938-4D21-A200-21019482B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508500"/>
            <a:ext cx="72009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/>
              <a:t>     </a:t>
            </a:r>
            <a:endParaRPr lang="ru-RU" altLang="ru-RU"/>
          </a:p>
        </p:txBody>
      </p:sp>
      <p:sp>
        <p:nvSpPr>
          <p:cNvPr id="1047" name="Text Box 5">
            <a:extLst>
              <a:ext uri="{FF2B5EF4-FFF2-40B4-BE49-F238E27FC236}">
                <a16:creationId xmlns:a16="http://schemas.microsoft.com/office/drawing/2014/main" id="{3E1F6CE0-1AD4-43D8-A085-2D07CDE8A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005263"/>
            <a:ext cx="2808288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>
            <a:extLst>
              <a:ext uri="{FF2B5EF4-FFF2-40B4-BE49-F238E27FC236}">
                <a16:creationId xmlns:a16="http://schemas.microsoft.com/office/drawing/2014/main" id="{6597562E-294C-4BB4-ADC9-D83C31CA1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C59A70-407D-4F75-A4A0-4B360F2ABD6A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2C9024A-6D18-4BD2-9393-3BA036C77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402D3779-1B56-4689-B58B-8B3A1EE70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4" name="Номер слайда 5">
            <a:extLst>
              <a:ext uri="{FF2B5EF4-FFF2-40B4-BE49-F238E27FC236}">
                <a16:creationId xmlns:a16="http://schemas.microsoft.com/office/drawing/2014/main" id="{5A18AECC-52F4-46E7-8443-2D78025D860C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9539D49-5709-4258-8AF1-CF05131BFCA4}" type="slidenum">
              <a:rPr lang="ru-RU" altLang="ru-RU" sz="1400"/>
              <a:pPr algn="r" eaLnBrk="1" hangingPunct="1"/>
              <a:t>5</a:t>
            </a:fld>
            <a:endParaRPr lang="ru-RU" altLang="ru-RU" sz="1400"/>
          </a:p>
        </p:txBody>
      </p:sp>
      <p:sp>
        <p:nvSpPr>
          <p:cNvPr id="14345" name="Rectangle 2">
            <a:extLst>
              <a:ext uri="{FF2B5EF4-FFF2-40B4-BE49-F238E27FC236}">
                <a16:creationId xmlns:a16="http://schemas.microsoft.com/office/drawing/2014/main" id="{47176B83-774B-4575-932A-B50F7FD3D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33375"/>
            <a:ext cx="8229600" cy="1511300"/>
          </a:xfrm>
          <a:prstGeom prst="rect">
            <a:avLst/>
          </a:prstGeom>
          <a:gradFill rotWithShape="1">
            <a:gsLst>
              <a:gs pos="0">
                <a:srgbClr val="A1A38D"/>
              </a:gs>
              <a:gs pos="100000">
                <a:srgbClr val="DBDE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/>
              <a:t>Раздел: </a:t>
            </a:r>
            <a:br>
              <a:rPr lang="ru-RU" altLang="ru-RU" sz="3600" b="1"/>
            </a:br>
            <a:r>
              <a:rPr lang="ru-RU" altLang="ru-RU" sz="3600" b="1"/>
              <a:t>УСТОЙЧИВОСТЬ РАБОТЫ УМВЧ</a:t>
            </a:r>
          </a:p>
        </p:txBody>
      </p:sp>
      <p:sp>
        <p:nvSpPr>
          <p:cNvPr id="14346" name="Rectangle 3">
            <a:extLst>
              <a:ext uri="{FF2B5EF4-FFF2-40B4-BE49-F238E27FC236}">
                <a16:creationId xmlns:a16="http://schemas.microsoft.com/office/drawing/2014/main" id="{C2199915-B311-40EA-B11F-B2EC2501E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916113"/>
            <a:ext cx="8229600" cy="424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31913" indent="-609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600" indent="-5334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Влияние обратной связи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Критерий устойчивости Найквиста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Параметрическая чувствительность систем с ОС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Коэффициент передачи петли ОС для каскадоы ОЭ, ОБ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Виды и причины неустойчивостей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Подавление паразитных ОС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>
            <a:extLst>
              <a:ext uri="{FF2B5EF4-FFF2-40B4-BE49-F238E27FC236}">
                <a16:creationId xmlns:a16="http://schemas.microsoft.com/office/drawing/2014/main" id="{E096ECD6-C49C-494C-A270-5FA696EDF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FC7CC1-55FC-4295-A989-83D59C0F267B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97A688B8-E5B5-4E22-8630-EA15B82A20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836613"/>
            <a:ext cx="8569325" cy="719137"/>
          </a:xfrm>
        </p:spPr>
        <p:txBody>
          <a:bodyPr/>
          <a:lstStyle/>
          <a:p>
            <a:pPr eaLnBrk="1" hangingPunct="1"/>
            <a:r>
              <a:rPr lang="ru-RU" altLang="ru-RU" sz="3200" b="1"/>
              <a:t>Влияние обратной связи на передаточную функцию систеемы</a:t>
            </a:r>
            <a:br>
              <a:rPr lang="ru-RU" altLang="ru-RU"/>
            </a:br>
            <a:endParaRPr lang="ru-RU" altLang="ru-RU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E0C1F06-E8EA-48DC-8764-DD992DC79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152C7D48-C0A3-479D-AFDE-84004923B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66" name="Text Box 5">
            <a:extLst>
              <a:ext uri="{FF2B5EF4-FFF2-40B4-BE49-F238E27FC236}">
                <a16:creationId xmlns:a16="http://schemas.microsoft.com/office/drawing/2014/main" id="{85EFEFCD-AB0D-4CA9-A2CE-463C3246A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500438"/>
            <a:ext cx="8208962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18AB4D33-348D-4EF2-AE66-8C479E248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557338"/>
            <a:ext cx="18415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52352" bIns="38088" anchor="ctr">
            <a:spAutoFit/>
          </a:bodyPr>
          <a:lstStyle/>
          <a:p>
            <a:pPr eaLnBrk="0" hangingPunct="0"/>
            <a:endParaRPr lang="ru-RU" altLang="ru-RU" sz="2400" b="1"/>
          </a:p>
          <a:p>
            <a:pPr eaLnBrk="0" hangingPunct="0"/>
            <a:endParaRPr lang="ru-RU" altLang="ru-RU"/>
          </a:p>
        </p:txBody>
      </p:sp>
      <p:sp>
        <p:nvSpPr>
          <p:cNvPr id="15372" name="Rectangle 12">
            <a:extLst>
              <a:ext uri="{FF2B5EF4-FFF2-40B4-BE49-F238E27FC236}">
                <a16:creationId xmlns:a16="http://schemas.microsoft.com/office/drawing/2014/main" id="{7F6813BC-43AF-4CD5-B1A9-FB30536E6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73" name="Rectangle 13">
            <a:extLst>
              <a:ext uri="{FF2B5EF4-FFF2-40B4-BE49-F238E27FC236}">
                <a16:creationId xmlns:a16="http://schemas.microsoft.com/office/drawing/2014/main" id="{179C1617-9A60-4922-A238-3F31502C1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15374" name="Rectangle 14">
            <a:extLst>
              <a:ext uri="{FF2B5EF4-FFF2-40B4-BE49-F238E27FC236}">
                <a16:creationId xmlns:a16="http://schemas.microsoft.com/office/drawing/2014/main" id="{479F98AD-F801-450F-A4A9-666B470ED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Номер слайда 5">
            <a:extLst>
              <a:ext uri="{FF2B5EF4-FFF2-40B4-BE49-F238E27FC236}">
                <a16:creationId xmlns:a16="http://schemas.microsoft.com/office/drawing/2014/main" id="{2C4660CF-0EAD-4381-9F37-29F5908CA418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B52B3EA-287A-41E6-BB3D-311B20037AE7}" type="slidenum">
              <a:rPr lang="ru-RU" altLang="ru-RU" sz="1400"/>
              <a:pPr algn="r" eaLnBrk="1" hangingPunct="1"/>
              <a:t>7</a:t>
            </a:fld>
            <a:endParaRPr lang="ru-RU" altLang="ru-RU" sz="140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E2BC63BD-8429-4231-81A3-6A0A541C1E6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04813"/>
            <a:ext cx="8569325" cy="719137"/>
          </a:xfrm>
        </p:spPr>
        <p:txBody>
          <a:bodyPr/>
          <a:lstStyle/>
          <a:p>
            <a:pPr eaLnBrk="1" hangingPunct="1"/>
            <a:br>
              <a:rPr lang="ru-RU" altLang="ru-RU"/>
            </a:br>
            <a:endParaRPr lang="ru-RU" altLang="ru-RU"/>
          </a:p>
        </p:txBody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C5035F29-8604-4CA2-8B9A-CB8BCAFE3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1925" name="Rectangle 4">
            <a:extLst>
              <a:ext uri="{FF2B5EF4-FFF2-40B4-BE49-F238E27FC236}">
                <a16:creationId xmlns:a16="http://schemas.microsoft.com/office/drawing/2014/main" id="{D40B682B-0C6D-454C-AA56-294ECFCA1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1929" name="Rectangle 9">
            <a:extLst>
              <a:ext uri="{FF2B5EF4-FFF2-40B4-BE49-F238E27FC236}">
                <a16:creationId xmlns:a16="http://schemas.microsoft.com/office/drawing/2014/main" id="{42B3CB1E-740B-40B5-AC60-BA318043A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930" name="Rectangle 10">
            <a:extLst>
              <a:ext uri="{FF2B5EF4-FFF2-40B4-BE49-F238E27FC236}">
                <a16:creationId xmlns:a16="http://schemas.microsoft.com/office/drawing/2014/main" id="{95504876-EF62-4C9F-B439-616700F2C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81931" name="Rectangle 11">
            <a:extLst>
              <a:ext uri="{FF2B5EF4-FFF2-40B4-BE49-F238E27FC236}">
                <a16:creationId xmlns:a16="http://schemas.microsoft.com/office/drawing/2014/main" id="{9F1576AE-3C03-4A9B-A299-EE1260DEC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  <p:sp>
        <p:nvSpPr>
          <p:cNvPr id="81936" name="Text Box 5">
            <a:extLst>
              <a:ext uri="{FF2B5EF4-FFF2-40B4-BE49-F238E27FC236}">
                <a16:creationId xmlns:a16="http://schemas.microsoft.com/office/drawing/2014/main" id="{E79CCB53-6337-4497-ADF8-5BFF5C031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300663"/>
            <a:ext cx="2808288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</a:t>
            </a:r>
          </a:p>
        </p:txBody>
      </p:sp>
      <p:sp>
        <p:nvSpPr>
          <p:cNvPr id="81937" name="Rectangle 2">
            <a:extLst>
              <a:ext uri="{FF2B5EF4-FFF2-40B4-BE49-F238E27FC236}">
                <a16:creationId xmlns:a16="http://schemas.microsoft.com/office/drawing/2014/main" id="{95D51B99-6620-4396-86F7-B938B9508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60350"/>
            <a:ext cx="82296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/>
              <a:t>Критерий устойчивости Найквиста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Номер слайда 5">
            <a:extLst>
              <a:ext uri="{FF2B5EF4-FFF2-40B4-BE49-F238E27FC236}">
                <a16:creationId xmlns:a16="http://schemas.microsoft.com/office/drawing/2014/main" id="{7321AB75-EF9D-4F41-B26E-A8049400AD4D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A4D8251-0407-4C54-A782-48B0EFE1C67D}" type="slidenum">
              <a:rPr lang="ru-RU" altLang="ru-RU" sz="1400"/>
              <a:pPr algn="r" eaLnBrk="1" hangingPunct="1"/>
              <a:t>8</a:t>
            </a:fld>
            <a:endParaRPr lang="ru-RU" altLang="ru-RU" sz="1400"/>
          </a:p>
        </p:txBody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60D68815-B61D-4292-8A3D-3622C8D62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3973" name="Rectangle 4">
            <a:extLst>
              <a:ext uri="{FF2B5EF4-FFF2-40B4-BE49-F238E27FC236}">
                <a16:creationId xmlns:a16="http://schemas.microsoft.com/office/drawing/2014/main" id="{8EA92ABD-02A8-4F0F-A21D-394588F32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3974" name="Rectangle 6">
            <a:extLst>
              <a:ext uri="{FF2B5EF4-FFF2-40B4-BE49-F238E27FC236}">
                <a16:creationId xmlns:a16="http://schemas.microsoft.com/office/drawing/2014/main" id="{E8FCF367-49A9-43F4-8BE7-B3CBC00D4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3975" name="Rectangle 7">
            <a:extLst>
              <a:ext uri="{FF2B5EF4-FFF2-40B4-BE49-F238E27FC236}">
                <a16:creationId xmlns:a16="http://schemas.microsoft.com/office/drawing/2014/main" id="{51629C28-3BC4-4888-AB78-17E9EE41E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83976" name="Rectangle 8">
            <a:extLst>
              <a:ext uri="{FF2B5EF4-FFF2-40B4-BE49-F238E27FC236}">
                <a16:creationId xmlns:a16="http://schemas.microsoft.com/office/drawing/2014/main" id="{543C9F81-177C-4F7F-ABF8-5C3AC017C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  <p:sp>
        <p:nvSpPr>
          <p:cNvPr id="83982" name="Rectangle 2">
            <a:extLst>
              <a:ext uri="{FF2B5EF4-FFF2-40B4-BE49-F238E27FC236}">
                <a16:creationId xmlns:a16="http://schemas.microsoft.com/office/drawing/2014/main" id="{DBE36478-A8E9-41CC-A368-C160FC429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04813"/>
            <a:ext cx="8229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/>
              <a:t>Параметрическая чувствительность систем с обратной связью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Номер слайда 5">
            <a:extLst>
              <a:ext uri="{FF2B5EF4-FFF2-40B4-BE49-F238E27FC236}">
                <a16:creationId xmlns:a16="http://schemas.microsoft.com/office/drawing/2014/main" id="{B43999AD-12F5-4138-A7DC-1656802239F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0DD11E9-128A-4565-BF38-725F0E47C9ED}" type="slidenum">
              <a:rPr lang="ru-RU" altLang="ru-RU" sz="1400"/>
              <a:pPr algn="r" eaLnBrk="1" hangingPunct="1"/>
              <a:t>9</a:t>
            </a:fld>
            <a:endParaRPr lang="ru-RU" altLang="ru-RU" sz="1400"/>
          </a:p>
        </p:txBody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9D2175C8-53C3-4FCA-97EE-CE19CB113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6021" name="Rectangle 4">
            <a:extLst>
              <a:ext uri="{FF2B5EF4-FFF2-40B4-BE49-F238E27FC236}">
                <a16:creationId xmlns:a16="http://schemas.microsoft.com/office/drawing/2014/main" id="{E7E31B5A-88BD-4B3B-857F-D8EEF85F9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A79EFB5E-B26D-4334-A400-4E0774F9C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6023" name="Rectangle 7">
            <a:extLst>
              <a:ext uri="{FF2B5EF4-FFF2-40B4-BE49-F238E27FC236}">
                <a16:creationId xmlns:a16="http://schemas.microsoft.com/office/drawing/2014/main" id="{1940C270-E169-492A-8A66-9960668EA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86024" name="Rectangle 8">
            <a:extLst>
              <a:ext uri="{FF2B5EF4-FFF2-40B4-BE49-F238E27FC236}">
                <a16:creationId xmlns:a16="http://schemas.microsoft.com/office/drawing/2014/main" id="{B4308782-3950-4314-8E17-0638422D1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  <p:sp>
        <p:nvSpPr>
          <p:cNvPr id="86025" name="Text Box 5">
            <a:extLst>
              <a:ext uri="{FF2B5EF4-FFF2-40B4-BE49-F238E27FC236}">
                <a16:creationId xmlns:a16="http://schemas.microsoft.com/office/drawing/2014/main" id="{B96C0BAE-305F-4574-9A85-37FBFC707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300663"/>
            <a:ext cx="2808288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18</a:t>
            </a:r>
          </a:p>
        </p:txBody>
      </p:sp>
      <p:sp>
        <p:nvSpPr>
          <p:cNvPr id="86110" name="Rectangle 94">
            <a:extLst>
              <a:ext uri="{FF2B5EF4-FFF2-40B4-BE49-F238E27FC236}">
                <a16:creationId xmlns:a16="http://schemas.microsoft.com/office/drawing/2014/main" id="{45BC7E70-73DE-4507-AA77-538CD4D9B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009900"/>
            <a:ext cx="4032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ru-RU"/>
              <a:t>Первичны</a:t>
            </a:r>
            <a:r>
              <a:rPr lang="ru-RU" altLang="ru-RU"/>
              <a:t>е</a:t>
            </a:r>
            <a:r>
              <a:rPr lang="en-US" altLang="ru-RU"/>
              <a:t> параметр</a:t>
            </a:r>
            <a:r>
              <a:rPr lang="ru-RU" altLang="ru-RU"/>
              <a:t>ы</a:t>
            </a:r>
            <a:r>
              <a:rPr lang="en-US" altLang="ru-RU"/>
              <a:t> линии передачи</a:t>
            </a:r>
            <a:r>
              <a:rPr lang="ru-RU" altLang="ru-RU"/>
              <a:t>:</a:t>
            </a:r>
          </a:p>
          <a:p>
            <a:pPr algn="ctr" eaLnBrk="0" hangingPunct="0"/>
            <a:r>
              <a:rPr lang="en-US" altLang="ru-RU"/>
              <a:t>погонн</a:t>
            </a:r>
            <a:r>
              <a:rPr lang="ru-RU" altLang="ru-RU"/>
              <a:t>ая</a:t>
            </a:r>
            <a:r>
              <a:rPr lang="en-US" altLang="ru-RU"/>
              <a:t> индуктивность </a:t>
            </a:r>
            <a:r>
              <a:rPr lang="en-US" altLang="ru-RU" i="1"/>
              <a:t>L</a:t>
            </a:r>
            <a:r>
              <a:rPr lang="en-US" altLang="ru-RU"/>
              <a:t> [Гн/м] и </a:t>
            </a:r>
            <a:r>
              <a:rPr lang="ru-RU" altLang="ru-RU"/>
              <a:t>погонная </a:t>
            </a:r>
            <a:r>
              <a:rPr lang="en-US" altLang="ru-RU"/>
              <a:t>емкость </a:t>
            </a:r>
            <a:r>
              <a:rPr lang="en-US" altLang="ru-RU" i="1"/>
              <a:t>C</a:t>
            </a:r>
            <a:r>
              <a:rPr lang="en-US" altLang="ru-RU"/>
              <a:t> [Ф/м].</a:t>
            </a:r>
            <a:r>
              <a:rPr lang="ru-RU" altLang="ru-RU"/>
              <a:t> </a:t>
            </a:r>
          </a:p>
        </p:txBody>
      </p:sp>
      <p:sp>
        <p:nvSpPr>
          <p:cNvPr id="86111" name="Rectangle 2">
            <a:extLst>
              <a:ext uri="{FF2B5EF4-FFF2-40B4-BE49-F238E27FC236}">
                <a16:creationId xmlns:a16="http://schemas.microsoft.com/office/drawing/2014/main" id="{177C835D-4DC3-4857-A768-607A27B6A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33375"/>
            <a:ext cx="82296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/>
              <a:t>Коэффициент передачи петли ОС каскада с общим эмиттером (катодом)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2233</TotalTime>
  <Words>384</Words>
  <Application>Microsoft Office PowerPoint</Application>
  <PresentationFormat>Экран (4:3)</PresentationFormat>
  <Paragraphs>146</Paragraphs>
  <Slides>29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Symbol</vt:lpstr>
      <vt:lpstr>Wingdings</vt:lpstr>
      <vt:lpstr>Times New Roman</vt:lpstr>
      <vt:lpstr>Оформление по умолчанию</vt:lpstr>
      <vt:lpstr>РАДИОТЕХНИЧЕСКИЕ СИСТЕМЫ ЭЛЕКТРОФИЗИЧЕСКИХ УСТАНОВОК</vt:lpstr>
      <vt:lpstr>ОБЩИЕ ПРИНЦИПЫ ПОСТРОЕНИЯ СХЕМ УМВЧ</vt:lpstr>
      <vt:lpstr>Выходные цепи УМВЧ и выбор блокировочных элементов </vt:lpstr>
      <vt:lpstr>Выбор точки заземления </vt:lpstr>
      <vt:lpstr>Презентация PowerPoint</vt:lpstr>
      <vt:lpstr>Влияние обратной связи на передаточную функцию систеемы </vt:lpstr>
      <vt:lpstr> </vt:lpstr>
      <vt:lpstr>Презентация PowerPoint</vt:lpstr>
      <vt:lpstr>Презентация PowerPoint</vt:lpstr>
      <vt:lpstr>Презентация PowerPoint</vt:lpstr>
      <vt:lpstr>Подавление паразитных обратных связей в усилительном каскаде </vt:lpstr>
      <vt:lpstr>Презентация PowerPoint</vt:lpstr>
      <vt:lpstr>Параллельное включение активных элементов</vt:lpstr>
      <vt:lpstr>Последовательное (двухтактное) включение активных элементов </vt:lpstr>
      <vt:lpstr>Мостовое включение эактивных элементов </vt:lpstr>
      <vt:lpstr>Презентация PowerPoint</vt:lpstr>
      <vt:lpstr>Режим и эквивалентная схема СВЧ транзистора </vt:lpstr>
      <vt:lpstr>Усилители мощности на СВЧ транзисторах: каскад ОЭ </vt:lpstr>
      <vt:lpstr>Усилители мощности на СВЧ транзисторах: каскад ОБ </vt:lpstr>
      <vt:lpstr>Презентация PowerPoint</vt:lpstr>
      <vt:lpstr>Требования к автогенераторам </vt:lpstr>
      <vt:lpstr>Уравнение генератора </vt:lpstr>
      <vt:lpstr>Схемы одноконтурных генераторов</vt:lpstr>
      <vt:lpstr>Стационарные режимы: генератор с внешним смещением</vt:lpstr>
      <vt:lpstr>Стационарные режимы: генератор с автоматическим смещением</vt:lpstr>
      <vt:lpstr>Нестабильность частоты автоколебаний</vt:lpstr>
      <vt:lpstr>Влияние изменений элементов цепи на частоту генерации</vt:lpstr>
      <vt:lpstr>Дестабилизирующие факторы</vt:lpstr>
      <vt:lpstr>Кварцевая стабилизация частоты</vt:lpstr>
    </vt:vector>
  </TitlesOfParts>
  <Company>our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iam</dc:creator>
  <cp:lastModifiedBy>Игорь Кунов</cp:lastModifiedBy>
  <cp:revision>55</cp:revision>
  <dcterms:created xsi:type="dcterms:W3CDTF">2010-01-04T14:56:20Z</dcterms:created>
  <dcterms:modified xsi:type="dcterms:W3CDTF">2020-03-23T07:06:06Z</dcterms:modified>
</cp:coreProperties>
</file>